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</p:sldMasterIdLst>
  <p:notesMasterIdLst>
    <p:notesMasterId r:id="rId22"/>
  </p:notesMasterIdLst>
  <p:handoutMasterIdLst>
    <p:handoutMasterId r:id="rId23"/>
  </p:handoutMasterIdLst>
  <p:sldIdLst>
    <p:sldId id="257" r:id="rId13"/>
    <p:sldId id="262" r:id="rId14"/>
    <p:sldId id="266" r:id="rId15"/>
    <p:sldId id="263" r:id="rId16"/>
    <p:sldId id="270" r:id="rId17"/>
    <p:sldId id="269" r:id="rId18"/>
    <p:sldId id="268" r:id="rId19"/>
    <p:sldId id="267" r:id="rId20"/>
    <p:sldId id="271" r:id="rId21"/>
  </p:sldIdLst>
  <p:sldSz cx="14630400" cy="8229600"/>
  <p:notesSz cx="6858000" cy="9144000"/>
  <p:defaultTextStyle>
    <a:defPPr>
      <a:defRPr lang="en-GB"/>
    </a:defPPr>
    <a:lvl1pPr algn="l" defTabSz="457200" rtl="0" fontAlgn="base">
      <a:lnSpc>
        <a:spcPct val="81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1pPr>
    <a:lvl2pPr marL="457200" algn="l" defTabSz="457200" rtl="0" fontAlgn="base">
      <a:lnSpc>
        <a:spcPct val="81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2pPr>
    <a:lvl3pPr marL="914400" algn="l" defTabSz="457200" rtl="0" fontAlgn="base">
      <a:lnSpc>
        <a:spcPct val="81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3pPr>
    <a:lvl4pPr marL="1371600" algn="l" defTabSz="457200" rtl="0" fontAlgn="base">
      <a:lnSpc>
        <a:spcPct val="81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4pPr>
    <a:lvl5pPr marL="1828800" algn="l" defTabSz="457200" rtl="0" fontAlgn="base">
      <a:lnSpc>
        <a:spcPct val="81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9"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37" autoAdjust="0"/>
  </p:normalViewPr>
  <p:slideViewPr>
    <p:cSldViewPr>
      <p:cViewPr varScale="1">
        <p:scale>
          <a:sx n="67" d="100"/>
          <a:sy n="67" d="100"/>
        </p:scale>
        <p:origin x="102" y="13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AFD0C6-083D-476C-9ED3-3AAF8DB9A8E9}" type="datetimeFigureOut">
              <a:rPr lang="en-US" smtClean="0"/>
              <a:pPr/>
              <a:t>12/04/19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807A8D-69DE-49DF-AC38-7E0175929C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9400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508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95125" cy="12488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13316" name="Rectangle 4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1638" cy="4110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080294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 txBox="1">
            <a:spLocks noChangeArrowheads="1"/>
          </p:cNvSpPr>
          <p:nvPr/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1625"/>
          </a:xfrm>
          <a:noFill/>
          <a:ln/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890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/>
          <p:cNvSpPr txBox="1">
            <a:spLocks noChangeArrowheads="1"/>
          </p:cNvSpPr>
          <p:nvPr/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1625"/>
          </a:xfrm>
          <a:noFill/>
          <a:ln/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163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/>
          <p:cNvSpPr txBox="1">
            <a:spLocks noChangeArrowheads="1"/>
          </p:cNvSpPr>
          <p:nvPr/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1625"/>
          </a:xfrm>
          <a:noFill/>
          <a:ln/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165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6963" y="2555875"/>
            <a:ext cx="12436475" cy="1765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3925" y="4664075"/>
            <a:ext cx="10242550" cy="21018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F0C7B-0112-482E-BA37-A3CFD161DBD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A9C93-D1B1-4EFA-B2EC-A72FB006A3E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6963" y="2555875"/>
            <a:ext cx="12436475" cy="1765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3925" y="4664075"/>
            <a:ext cx="10242550" cy="21018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F1BDF-C33D-4233-8F87-DA4B0578214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D3219-7376-4E83-AC10-3CC998CB2BD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0" y="5287963"/>
            <a:ext cx="12436475" cy="1635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0" y="3487738"/>
            <a:ext cx="12436475" cy="18002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12B45E-E31C-412F-A613-BB67C3B9940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520950"/>
            <a:ext cx="6092825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88225" y="2520950"/>
            <a:ext cx="6094413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0BD3FA-0ABF-47BB-8750-6A26AEE0298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30200"/>
            <a:ext cx="13166725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838" y="1841500"/>
            <a:ext cx="6464300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838" y="2609850"/>
            <a:ext cx="6464300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675" y="1841500"/>
            <a:ext cx="6465888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675" y="2609850"/>
            <a:ext cx="6465888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DF0584-B74C-49C9-A53F-A1A4ADEFB7F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52F63-2ED1-4181-9F4C-9BBDEB03C87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AF3C4-7A15-40A9-AB4A-2806BDA1AAE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27025"/>
            <a:ext cx="4813300" cy="1395413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9763" y="327025"/>
            <a:ext cx="8178800" cy="70246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838" y="1722438"/>
            <a:ext cx="4813300" cy="56292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2C2FA-3780-4062-9DEE-3A9C0B39EFD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025" y="5761038"/>
            <a:ext cx="8778875" cy="679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025" y="735013"/>
            <a:ext cx="8778875" cy="49387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025" y="6440488"/>
            <a:ext cx="8778875" cy="9667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5E8B4-6F79-47DC-ABD9-BB5EB2A1A83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17087-3C30-4A9E-9029-C8C014E95D2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98125" y="752475"/>
            <a:ext cx="3084513" cy="6446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52475"/>
            <a:ext cx="9102725" cy="6446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9C8521-01FB-4062-BE6A-45E4F2B4803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98125" y="752475"/>
            <a:ext cx="3084513" cy="6446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52475"/>
            <a:ext cx="9102725" cy="6446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CF6C1-1C46-4B46-85B6-00C9E754CD2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6963" y="2555875"/>
            <a:ext cx="12436475" cy="1765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3925" y="4664075"/>
            <a:ext cx="10242550" cy="21018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097271-714C-419B-91FA-541F57DEF3F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CFA994-170A-4EF2-8167-26EC7B43787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0" y="5287963"/>
            <a:ext cx="12436475" cy="1635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0" y="3487738"/>
            <a:ext cx="12436475" cy="18002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009CC-377F-49AD-A386-BD91C6F0DFD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520950"/>
            <a:ext cx="6092825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88225" y="2520950"/>
            <a:ext cx="6094413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857FD-E4F3-4D69-8260-6C822184E1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30200"/>
            <a:ext cx="13166725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838" y="1841500"/>
            <a:ext cx="6464300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838" y="2609850"/>
            <a:ext cx="6464300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675" y="1841500"/>
            <a:ext cx="6465888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675" y="2609850"/>
            <a:ext cx="6465888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CB6C7-4D93-4C29-B0AC-378E35B96A4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26C8A7-00B1-47FC-A5D5-62FBA7EFCE1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A615A-00CC-435B-B4AD-754C36DC541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27025"/>
            <a:ext cx="4813300" cy="1395413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9763" y="327025"/>
            <a:ext cx="8178800" cy="70246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838" y="1722438"/>
            <a:ext cx="4813300" cy="56292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46188-BD7F-4432-BB3C-B4D162ED746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025" y="5761038"/>
            <a:ext cx="8778875" cy="679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025" y="735013"/>
            <a:ext cx="8778875" cy="49387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025" y="6440488"/>
            <a:ext cx="8778875" cy="9667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3492E-7C8F-4DA7-8A03-536E346A897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6963" y="2555875"/>
            <a:ext cx="12436475" cy="1765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3925" y="4664075"/>
            <a:ext cx="10242550" cy="21018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B5564-82C0-4920-821A-59FF7C9DA38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4B507-00D2-4066-8D45-B254C9DA83A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98125" y="752475"/>
            <a:ext cx="3084513" cy="6446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52475"/>
            <a:ext cx="9102725" cy="6446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6AF34-8A1E-4130-A56B-6E78766A467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6963" y="2555875"/>
            <a:ext cx="12436475" cy="1765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3925" y="4664075"/>
            <a:ext cx="10242550" cy="21018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187CC-C65A-4F29-8220-BE350FF118E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1C177-49DA-4B6F-95EC-832DBC6144F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0" y="5287963"/>
            <a:ext cx="12436475" cy="1635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0" y="3487738"/>
            <a:ext cx="12436475" cy="18002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EF23C-CA54-4F0E-ABCB-D6885BD6BD8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520950"/>
            <a:ext cx="6092825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88225" y="2520950"/>
            <a:ext cx="6094413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898D2-D6D7-4AE1-B089-1AE15EE5C27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30200"/>
            <a:ext cx="13166725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838" y="1841500"/>
            <a:ext cx="6464300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838" y="2609850"/>
            <a:ext cx="6464300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675" y="1841500"/>
            <a:ext cx="6465888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675" y="2609850"/>
            <a:ext cx="6465888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096BD-7FDB-44D5-9EE5-7440DCD8387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56778-F7DE-462E-9D35-3211103E11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5B91D8-7052-42E3-ABB0-58F09AAC3AB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27025"/>
            <a:ext cx="4813300" cy="1395413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9763" y="327025"/>
            <a:ext cx="8178800" cy="70246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838" y="1722438"/>
            <a:ext cx="4813300" cy="56292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F7EB6-2514-4E8A-8BFD-C70931F81A9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EE284C-28C9-4DF4-B655-64FC5A39510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025" y="5761038"/>
            <a:ext cx="8778875" cy="679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025" y="735013"/>
            <a:ext cx="8778875" cy="49387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025" y="6440488"/>
            <a:ext cx="8778875" cy="9667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087C3-C3E3-4EAE-9CD8-B6A43706B04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DD7A10-F677-4ACD-8907-BBCE202EAB2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98125" y="752475"/>
            <a:ext cx="3084513" cy="6446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52475"/>
            <a:ext cx="9102725" cy="6446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AC06F-1457-4CB0-BF97-E99A31D7662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0" y="5287963"/>
            <a:ext cx="12436475" cy="1635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0" y="3487738"/>
            <a:ext cx="12436475" cy="18002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10612-EFE3-4746-B560-69729CB0686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520950"/>
            <a:ext cx="6092825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88225" y="2520950"/>
            <a:ext cx="6094413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3CF9B-FCCE-40AB-9A9F-D0D0209C421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30200"/>
            <a:ext cx="13166725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838" y="1841500"/>
            <a:ext cx="6464300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838" y="2609850"/>
            <a:ext cx="6464300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675" y="1841500"/>
            <a:ext cx="6465888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675" y="2609850"/>
            <a:ext cx="6465888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C7F3A-26DB-4F42-9B57-8D957373BFB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EC03E-4ECE-4600-B81C-2A9D7864C86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E5414-53A5-4DED-8336-3B707DEAA51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27025"/>
            <a:ext cx="4813300" cy="1395413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9763" y="327025"/>
            <a:ext cx="8178800" cy="70246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838" y="1722438"/>
            <a:ext cx="4813300" cy="56292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8342D-E569-46C1-BB0D-0128DFC4A16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36164-14A7-4F6A-96AE-84B6E2BB566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025" y="5761038"/>
            <a:ext cx="8778875" cy="679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025" y="735013"/>
            <a:ext cx="8778875" cy="49387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025" y="6440488"/>
            <a:ext cx="8778875" cy="9667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BE348-5581-4F2B-9D6C-6065E96E10C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15C52-694A-427D-84E0-31BAA4A262F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98125" y="752475"/>
            <a:ext cx="3084513" cy="6446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52475"/>
            <a:ext cx="9102725" cy="6446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C60DE-9CD7-4E69-A03F-CBD76A900AE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6963" y="2555875"/>
            <a:ext cx="12436475" cy="1765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3925" y="4664075"/>
            <a:ext cx="10242550" cy="21018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F14E6-8257-4BF5-9F4F-2891180AA68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E24035-7EF7-4473-AA4F-8D5E404A1DB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0" y="5287963"/>
            <a:ext cx="12436475" cy="1635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0" y="3487738"/>
            <a:ext cx="12436475" cy="18002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2CAFE-C077-43DF-A2B2-FDA9F1A4F60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520950"/>
            <a:ext cx="6092825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88225" y="2520950"/>
            <a:ext cx="6094413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077186-4AD8-451A-A4E4-7FD47131220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30200"/>
            <a:ext cx="13166725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838" y="1841500"/>
            <a:ext cx="6464300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838" y="2609850"/>
            <a:ext cx="6464300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675" y="1841500"/>
            <a:ext cx="6465888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675" y="2609850"/>
            <a:ext cx="6465888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C3D3FD-6239-4E8A-A6EE-E599B6AA9ED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0053E-C399-4A96-9324-E6661760C2B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F9028-50E4-41D1-9FE4-863F23EC4ED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0" y="5287963"/>
            <a:ext cx="12436475" cy="1635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0" y="3487738"/>
            <a:ext cx="12436475" cy="18002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84D76B-084B-44C6-9B83-4527D42C699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27025"/>
            <a:ext cx="4813300" cy="1395413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9763" y="327025"/>
            <a:ext cx="8178800" cy="70246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838" y="1722438"/>
            <a:ext cx="4813300" cy="56292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44485-33BD-4BC0-8F4C-8E66BE7CC4C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025" y="5761038"/>
            <a:ext cx="8778875" cy="679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025" y="735013"/>
            <a:ext cx="8778875" cy="49387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025" y="6440488"/>
            <a:ext cx="8778875" cy="9667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AD146-4C3A-4138-9285-73F8F03657C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B7D67-038C-4496-8001-92DAF515122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98125" y="752475"/>
            <a:ext cx="3084513" cy="6446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52475"/>
            <a:ext cx="9102725" cy="6446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DD4A12-6426-47C0-8356-B836E6EF41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6963" y="2555875"/>
            <a:ext cx="12436475" cy="1765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3925" y="4664075"/>
            <a:ext cx="10242550" cy="21018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CDFF1-58E7-455F-ABBE-228A5487B1A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FE3C1-163D-4D11-B70E-E75D60F9E0B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0" y="5287963"/>
            <a:ext cx="12436475" cy="1635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0" y="3487738"/>
            <a:ext cx="12436475" cy="18002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1705B-3162-4854-852A-06A53BFBF0C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520950"/>
            <a:ext cx="6092825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88225" y="2520950"/>
            <a:ext cx="6094413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A11EC-6AE7-42C6-A7A0-CA4FE3A08F5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30200"/>
            <a:ext cx="13166725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838" y="1841500"/>
            <a:ext cx="6464300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838" y="2609850"/>
            <a:ext cx="6464300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675" y="1841500"/>
            <a:ext cx="6465888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675" y="2609850"/>
            <a:ext cx="6465888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BD018-5885-4010-B466-520A72EFA4E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30543-58D6-49F5-97B0-89F41E927B1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520950"/>
            <a:ext cx="6092825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88225" y="2520950"/>
            <a:ext cx="6094413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2D06B-DDCF-4EEB-B1CB-25771516841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498331-0AC6-4443-A895-10C14F12EE9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27025"/>
            <a:ext cx="4813300" cy="1395413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9763" y="327025"/>
            <a:ext cx="8178800" cy="70246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838" y="1722438"/>
            <a:ext cx="4813300" cy="56292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55AA5C-09C1-4985-93B9-9CC4F024E92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025" y="5761038"/>
            <a:ext cx="8778875" cy="679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025" y="735013"/>
            <a:ext cx="8778875" cy="49387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025" y="6440488"/>
            <a:ext cx="8778875" cy="9667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999A1-BB4D-46B9-A10F-AF8D5745AE3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9CBC05-BDC3-4E41-8B4D-F876DD914EA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98125" y="752475"/>
            <a:ext cx="3084513" cy="6446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52475"/>
            <a:ext cx="9102725" cy="6446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F65E5-4FB5-482D-B5E6-9D4C030A0C8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6963" y="2555875"/>
            <a:ext cx="12436475" cy="1765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3925" y="4664075"/>
            <a:ext cx="10242550" cy="21018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D7769-6528-4628-8130-A033A3C0EE8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D7C34-FF63-4562-BC48-42CA1569250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0" y="5287963"/>
            <a:ext cx="12436475" cy="1635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0" y="3487738"/>
            <a:ext cx="12436475" cy="18002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67270-4B08-4F7F-9791-302BBAA6E4A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520950"/>
            <a:ext cx="6092825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88225" y="2520950"/>
            <a:ext cx="6094413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3B28A-B245-40BC-B4D7-BEECAAC55CC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30200"/>
            <a:ext cx="13166725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838" y="1841500"/>
            <a:ext cx="6464300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838" y="2609850"/>
            <a:ext cx="6464300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675" y="1841500"/>
            <a:ext cx="6465888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675" y="2609850"/>
            <a:ext cx="6465888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DC928-A077-4504-9D99-A02E01611E4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30200"/>
            <a:ext cx="13166725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838" y="1841500"/>
            <a:ext cx="6464300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838" y="2609850"/>
            <a:ext cx="6464300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675" y="1841500"/>
            <a:ext cx="6465888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675" y="2609850"/>
            <a:ext cx="6465888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12AFED-0DE5-4910-8960-6C8A67F45FA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BBC3A-38C9-4F3B-BF65-6EAE817FD5F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A0E52-CDF9-42C2-8BB1-AA33126A055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27025"/>
            <a:ext cx="4813300" cy="1395413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9763" y="327025"/>
            <a:ext cx="8178800" cy="70246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838" y="1722438"/>
            <a:ext cx="4813300" cy="56292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E648F-DC3A-4295-A1F9-B63BC2E452F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025" y="5761038"/>
            <a:ext cx="8778875" cy="679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025" y="735013"/>
            <a:ext cx="8778875" cy="49387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025" y="6440488"/>
            <a:ext cx="8778875" cy="9667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59C25-5747-4AC7-9EBE-D5E2BD0188E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6111D-6F13-4037-B2E7-B98E505B9C4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98125" y="752475"/>
            <a:ext cx="3084513" cy="6446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52475"/>
            <a:ext cx="9102725" cy="6446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B5C2A-5D37-4A71-BF29-E2E3A176FD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6963" y="2555875"/>
            <a:ext cx="12436475" cy="1765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3925" y="4664075"/>
            <a:ext cx="10242550" cy="21018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8EA45-EC45-4623-BE82-CC2D2D2AD80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7470F-8FC0-499C-AD6E-F40392B1A30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0" y="5287963"/>
            <a:ext cx="12436475" cy="1635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0" y="3487738"/>
            <a:ext cx="12436475" cy="18002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7E5F9-E309-42C2-9E8A-80DCE1BF526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520950"/>
            <a:ext cx="6092825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88225" y="2520950"/>
            <a:ext cx="6094413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D7AAA-F90E-45D6-81CA-BA117970174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D928F6-E8EF-44A6-9BFB-6771437A425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30200"/>
            <a:ext cx="13166725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838" y="1841500"/>
            <a:ext cx="6464300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838" y="2609850"/>
            <a:ext cx="6464300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675" y="1841500"/>
            <a:ext cx="6465888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675" y="2609850"/>
            <a:ext cx="6465888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F2B70-ED57-4298-A18B-7DBC143A9BF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F4B327-A23A-4477-ADB5-3102AEC7EBE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A8AC5-4016-4EC7-A969-2F0A104153C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27025"/>
            <a:ext cx="4813300" cy="1395413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9763" y="327025"/>
            <a:ext cx="8178800" cy="70246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838" y="1722438"/>
            <a:ext cx="4813300" cy="56292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3D089-ABB3-4A36-9ED0-1AC816D0A04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025" y="5761038"/>
            <a:ext cx="8778875" cy="679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025" y="735013"/>
            <a:ext cx="8778875" cy="49387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025" y="6440488"/>
            <a:ext cx="8778875" cy="9667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D7A92C-A721-4A52-9236-CD23E4C3E7A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D7FF8-C8B1-4CC5-ADD0-FCAF24625DD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98125" y="752475"/>
            <a:ext cx="3084513" cy="6446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52475"/>
            <a:ext cx="9102725" cy="6446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83334-45D1-4CEE-8AC7-03573A91850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6963" y="2555875"/>
            <a:ext cx="12436475" cy="1765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3925" y="4664075"/>
            <a:ext cx="10242550" cy="21018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51F4D-A61B-464A-8901-C8236C0A51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766B2-FE82-4CB0-96E0-BF6ACFE46E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0" y="5287963"/>
            <a:ext cx="12436475" cy="1635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0" y="3487738"/>
            <a:ext cx="12436475" cy="18002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AC31F-ED9F-49FA-BF41-EBCA1A4DBC4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F0965-9469-42AC-B01F-6928B60E0B4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520950"/>
            <a:ext cx="6092825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88225" y="2520950"/>
            <a:ext cx="6094413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660AE-B6EC-4297-AF62-3DD013B5F9D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30200"/>
            <a:ext cx="13166725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838" y="1841500"/>
            <a:ext cx="6464300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838" y="2609850"/>
            <a:ext cx="6464300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675" y="1841500"/>
            <a:ext cx="6465888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675" y="2609850"/>
            <a:ext cx="6465888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E3674-6833-48E7-BC4F-28BBD38B5DE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ED31F-E232-453D-B10B-E3F15E230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3A7624-0D1B-4FF6-BA6C-665EDAB3EE6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27025"/>
            <a:ext cx="4813300" cy="1395413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9763" y="327025"/>
            <a:ext cx="8178800" cy="70246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838" y="1722438"/>
            <a:ext cx="4813300" cy="56292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8E9899-026B-4E31-8EC2-E9C05250A6E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025" y="5761038"/>
            <a:ext cx="8778875" cy="679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025" y="735013"/>
            <a:ext cx="8778875" cy="49387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025" y="6440488"/>
            <a:ext cx="8778875" cy="9667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C0ED9-D669-4C24-A85F-E4C3598BA62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1BDBA-45F2-4CB3-A1D2-83659FC2D26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98125" y="752475"/>
            <a:ext cx="3084513" cy="6446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52475"/>
            <a:ext cx="9102725" cy="6446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0C50A-F105-425D-95F1-F7D639D0694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6963" y="2555875"/>
            <a:ext cx="12436475" cy="1765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3925" y="4664075"/>
            <a:ext cx="10242550" cy="21018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504628-44EE-4170-A7F4-2AC91B477DD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E23CB-46CC-4BD5-95A5-210A1C55F83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27025"/>
            <a:ext cx="4813300" cy="1395413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9763" y="327025"/>
            <a:ext cx="8178800" cy="70246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838" y="1722438"/>
            <a:ext cx="4813300" cy="56292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54DDD-0ADF-41C0-9770-55C6135B032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0" y="5287963"/>
            <a:ext cx="12436475" cy="1635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0" y="3487738"/>
            <a:ext cx="12436475" cy="18002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1E66D-61E4-4F9F-B573-84BCF1A5675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520950"/>
            <a:ext cx="6092825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88225" y="2520950"/>
            <a:ext cx="6094413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52045-4BA0-44A4-A52A-08CE0015B4F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30200"/>
            <a:ext cx="13166725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838" y="1841500"/>
            <a:ext cx="6464300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838" y="2609850"/>
            <a:ext cx="6464300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675" y="1841500"/>
            <a:ext cx="6465888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675" y="2609850"/>
            <a:ext cx="6465888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D42FD-05A6-4AF3-90B7-C4073FA3264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F97BC-7659-4061-9A54-6A90063F99F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7EF0E-20B1-4260-876A-2FD7632DC7A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27025"/>
            <a:ext cx="4813300" cy="1395413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9763" y="327025"/>
            <a:ext cx="8178800" cy="70246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838" y="1722438"/>
            <a:ext cx="4813300" cy="56292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05D05-8A54-4343-8602-082FA35F88D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025" y="5761038"/>
            <a:ext cx="8778875" cy="679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025" y="735013"/>
            <a:ext cx="8778875" cy="49387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025" y="6440488"/>
            <a:ext cx="8778875" cy="9667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BDCA4-B495-4533-9D0A-D4B800908C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97B8E-CFC9-4347-851E-93DFCD0D10A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98125" y="752475"/>
            <a:ext cx="3084513" cy="6446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52475"/>
            <a:ext cx="9102725" cy="6446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03B56-EF03-440A-95DE-4BEFF2C39BE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6963" y="2555875"/>
            <a:ext cx="12436475" cy="1765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3925" y="4664075"/>
            <a:ext cx="10242550" cy="21018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8D504-FF9A-4D51-99AF-3D5976FB6A9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025" y="5761038"/>
            <a:ext cx="8778875" cy="679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025" y="735013"/>
            <a:ext cx="8778875" cy="49387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025" y="6440488"/>
            <a:ext cx="8778875" cy="9667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3BDEA-D6F2-4E51-9F76-EFE6370EA11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067F5-5876-43F1-A74B-5F7E2EF796E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0" y="5287963"/>
            <a:ext cx="12436475" cy="1635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0" y="3487738"/>
            <a:ext cx="12436475" cy="18002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492A8B-5E83-4FBD-8604-60EA74FE6BD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520950"/>
            <a:ext cx="6092825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88225" y="2520950"/>
            <a:ext cx="6094413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3A47F-27B1-4566-A7BF-E8936635CD5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30200"/>
            <a:ext cx="13166725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838" y="1841500"/>
            <a:ext cx="6464300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838" y="2609850"/>
            <a:ext cx="6464300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675" y="1841500"/>
            <a:ext cx="6465888" cy="768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675" y="2609850"/>
            <a:ext cx="6465888" cy="4741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48FE60-1B29-4088-AE4C-4760D9E09C5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E51F86-D99C-4FF1-BDDF-51BBE4D1B18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A5C35-7338-465E-B823-1395936D556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38" y="327025"/>
            <a:ext cx="4813300" cy="1395413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9763" y="327025"/>
            <a:ext cx="8178800" cy="70246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838" y="1722438"/>
            <a:ext cx="4813300" cy="56292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884D6-E2A6-4689-8377-96BD140B1F7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025" y="5761038"/>
            <a:ext cx="8778875" cy="679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025" y="735013"/>
            <a:ext cx="8778875" cy="49387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025" y="6440488"/>
            <a:ext cx="8778875" cy="9667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BDB9A-8C74-49FF-80AD-0B9CA5FA8BF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47263-97D5-4F3E-95E5-F81AFB04A91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98125" y="752475"/>
            <a:ext cx="3084513" cy="6446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52475"/>
            <a:ext cx="9102725" cy="6446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7F5C7C-655D-439A-B53B-F8141481C00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AutoShape 1"/>
          <p:cNvSpPr>
            <a:spLocks noChangeArrowheads="1"/>
          </p:cNvSpPr>
          <p:nvPr/>
        </p:nvSpPr>
        <p:spPr bwMode="auto">
          <a:xfrm>
            <a:off x="441325" y="457200"/>
            <a:ext cx="13744575" cy="1111250"/>
          </a:xfrm>
          <a:custGeom>
            <a:avLst/>
            <a:gdLst>
              <a:gd name="T0" fmla="*/ 6 w 5772"/>
              <a:gd name="T1" fmla="*/ 2 h 656"/>
              <a:gd name="T2" fmla="*/ 2542 w 5772"/>
              <a:gd name="T3" fmla="*/ 0 h 656"/>
              <a:gd name="T4" fmla="*/ 4374 w 5772"/>
              <a:gd name="T5" fmla="*/ 367 h 656"/>
              <a:gd name="T6" fmla="*/ 5766 w 5772"/>
              <a:gd name="T7" fmla="*/ 55 h 656"/>
              <a:gd name="T8" fmla="*/ 5772 w 5772"/>
              <a:gd name="T9" fmla="*/ 213 h 656"/>
              <a:gd name="T10" fmla="*/ 4302 w 5772"/>
              <a:gd name="T11" fmla="*/ 439 h 656"/>
              <a:gd name="T12" fmla="*/ 1488 w 5772"/>
              <a:gd name="T13" fmla="*/ 201 h 656"/>
              <a:gd name="T14" fmla="*/ 0 w 5772"/>
              <a:gd name="T15" fmla="*/ 656 h 656"/>
              <a:gd name="T16" fmla="*/ 6 w 5772"/>
              <a:gd name="T17" fmla="*/ 2 h 656"/>
              <a:gd name="T18" fmla="*/ 0 w 5772"/>
              <a:gd name="T19" fmla="*/ 0 h 656"/>
              <a:gd name="T20" fmla="*/ 5772 w 5772"/>
              <a:gd name="T21" fmla="*/ 656 h 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T18" t="T19" r="T20" b="T21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/>
              </a:gs>
              <a:gs pos="100000">
                <a:srgbClr val="00EBF8">
                  <a:alpha val="45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7029450" y="457200"/>
            <a:ext cx="7143750" cy="681038"/>
          </a:xfrm>
          <a:custGeom>
            <a:avLst/>
            <a:gdLst>
              <a:gd name="T0" fmla="*/ 0 w 3000"/>
              <a:gd name="T1" fmla="*/ 0 h 595"/>
              <a:gd name="T2" fmla="*/ 1668 w 3000"/>
              <a:gd name="T3" fmla="*/ 564 h 595"/>
              <a:gd name="T4" fmla="*/ 3000 w 3000"/>
              <a:gd name="T5" fmla="*/ 186 h 595"/>
              <a:gd name="T6" fmla="*/ 3000 w 3000"/>
              <a:gd name="T7" fmla="*/ 6 h 595"/>
              <a:gd name="T8" fmla="*/ 0 w 3000"/>
              <a:gd name="T9" fmla="*/ 0 h 595"/>
              <a:gd name="T10" fmla="*/ 0 w 3000"/>
              <a:gd name="T11" fmla="*/ 0 h 595"/>
              <a:gd name="T12" fmla="*/ 3000 w 3000"/>
              <a:gd name="T13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00ADB6"/>
              </a:gs>
              <a:gs pos="100000">
                <a:srgbClr val="009BE5">
                  <a:alpha val="45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752475"/>
            <a:ext cx="12339638" cy="1670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4680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520950"/>
            <a:ext cx="12339638" cy="4678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1141413" y="7237413"/>
            <a:ext cx="31956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>
                <a:srgbClr val="045C75"/>
              </a:buClr>
              <a:buFont typeface="Constantia" pitchFamily="16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45C75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4457700" y="7235825"/>
            <a:ext cx="5029200" cy="390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12342813" y="7237413"/>
            <a:ext cx="11382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Clr>
                <a:srgbClr val="045C75"/>
              </a:buClr>
              <a:buFont typeface="Constantia" pitchFamily="16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45C75"/>
                </a:solidFill>
                <a:latin typeface="+mn-lt"/>
              </a:defRPr>
            </a:lvl1pPr>
          </a:lstStyle>
          <a:p>
            <a:pPr>
              <a:defRPr/>
            </a:pPr>
            <a:fld id="{F11FCB95-A469-4397-AB8A-D69147FC9C5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1033" name="Group 8"/>
          <p:cNvGrpSpPr>
            <a:grpSpLocks/>
          </p:cNvGrpSpPr>
          <p:nvPr/>
        </p:nvGrpSpPr>
        <p:grpSpPr bwMode="auto">
          <a:xfrm>
            <a:off x="428625" y="673100"/>
            <a:ext cx="13769975" cy="688975"/>
            <a:chOff x="270" y="424"/>
            <a:chExt cx="8674" cy="434"/>
          </a:xfrm>
        </p:grpSpPr>
        <p:grpSp>
          <p:nvGrpSpPr>
            <p:cNvPr id="1034" name="Group 9"/>
            <p:cNvGrpSpPr>
              <a:grpSpLocks/>
            </p:cNvGrpSpPr>
            <p:nvPr/>
          </p:nvGrpSpPr>
          <p:grpSpPr bwMode="auto">
            <a:xfrm>
              <a:off x="270" y="424"/>
              <a:ext cx="8657" cy="434"/>
              <a:chOff x="270" y="424"/>
              <a:chExt cx="8657" cy="434"/>
            </a:xfrm>
          </p:grpSpPr>
          <p:pic>
            <p:nvPicPr>
              <p:cNvPr id="3" name="Picture 10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92" y="424"/>
                <a:ext cx="8636" cy="43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4" name="Text Box 11"/>
              <p:cNvSpPr txBox="1">
                <a:spLocks noChangeArrowheads="1"/>
              </p:cNvSpPr>
              <p:nvPr/>
            </p:nvSpPr>
            <p:spPr bwMode="auto">
              <a:xfrm rot="21420000">
                <a:off x="270" y="610"/>
                <a:ext cx="1" cy="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  <p:grpSp>
          <p:nvGrpSpPr>
            <p:cNvPr id="1035" name="Group 12"/>
            <p:cNvGrpSpPr>
              <a:grpSpLocks/>
            </p:cNvGrpSpPr>
            <p:nvPr/>
          </p:nvGrpSpPr>
          <p:grpSpPr bwMode="auto">
            <a:xfrm>
              <a:off x="270" y="454"/>
              <a:ext cx="8674" cy="376"/>
              <a:chOff x="270" y="454"/>
              <a:chExt cx="8674" cy="376"/>
            </a:xfrm>
          </p:grpSpPr>
          <p:pic>
            <p:nvPicPr>
              <p:cNvPr id="1036" name="Picture 13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85" y="454"/>
                <a:ext cx="8660" cy="37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 rot="21420000">
                <a:off x="270" y="640"/>
                <a:ext cx="1" cy="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2pPr>
      <a:lvl3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3pPr>
      <a:lvl4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4pPr>
      <a:lvl5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5pPr>
      <a:lvl6pPr marL="4572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6pPr>
      <a:lvl7pPr marL="9144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7pPr>
      <a:lvl8pPr marL="13716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8pPr>
      <a:lvl9pPr marL="18288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9pPr>
    </p:titleStyle>
    <p:bodyStyle>
      <a:lvl1pPr marL="268288" indent="-268288" algn="l" defTabSz="457200" rtl="0" eaLnBrk="0" fontAlgn="base" hangingPunct="0">
        <a:lnSpc>
          <a:spcPct val="106000"/>
        </a:lnSpc>
        <a:spcBef>
          <a:spcPts val="650"/>
        </a:spcBef>
        <a:spcAft>
          <a:spcPct val="0"/>
        </a:spcAft>
        <a:buClr>
          <a:srgbClr val="0BD0D9"/>
        </a:buClr>
        <a:buSzPct val="95000"/>
        <a:buFont typeface="Wingdings 2" pitchFamily="16" charset="2"/>
        <a:buChar char="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635000" indent="-242888" algn="l" defTabSz="457200" rtl="0" eaLnBrk="0" fontAlgn="base" hangingPunct="0">
        <a:lnSpc>
          <a:spcPct val="106000"/>
        </a:lnSpc>
        <a:spcBef>
          <a:spcPts val="600"/>
        </a:spcBef>
        <a:spcAft>
          <a:spcPct val="0"/>
        </a:spcAft>
        <a:buClr>
          <a:srgbClr val="0F6FC6"/>
        </a:buClr>
        <a:buSzPct val="85000"/>
        <a:buFont typeface="Wingdings 2" pitchFamily="16" charset="2"/>
        <a:buChar char=""/>
        <a:defRPr sz="2400">
          <a:solidFill>
            <a:srgbClr val="000000"/>
          </a:solidFill>
          <a:latin typeface="+mn-lt"/>
          <a:cs typeface="+mn-cs"/>
        </a:defRPr>
      </a:lvl2pPr>
      <a:lvl3pPr marL="914400" indent="-246063" algn="l" defTabSz="457200" rtl="0" eaLnBrk="0" fontAlgn="base" hangingPunct="0">
        <a:lnSpc>
          <a:spcPct val="106000"/>
        </a:lnSpc>
        <a:spcBef>
          <a:spcPts val="525"/>
        </a:spcBef>
        <a:spcAft>
          <a:spcPct val="0"/>
        </a:spcAft>
        <a:buClr>
          <a:srgbClr val="009DD9"/>
        </a:buClr>
        <a:buSzPct val="70000"/>
        <a:buFont typeface="Wingdings 2" pitchFamily="16" charset="2"/>
        <a:buChar char=""/>
        <a:defRPr sz="2100">
          <a:solidFill>
            <a:srgbClr val="000000"/>
          </a:solidFill>
          <a:latin typeface="+mn-lt"/>
          <a:cs typeface="+mn-cs"/>
        </a:defRPr>
      </a:lvl3pPr>
      <a:lvl4pPr marL="1182688" indent="-207963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4pPr>
      <a:lvl5pPr marL="14573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5pPr>
      <a:lvl6pPr marL="19145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6pPr>
      <a:lvl7pPr marL="23717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7pPr>
      <a:lvl8pPr marL="28289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8pPr>
      <a:lvl9pPr marL="32861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AutoShape 1"/>
          <p:cNvSpPr>
            <a:spLocks noChangeArrowheads="1"/>
          </p:cNvSpPr>
          <p:nvPr/>
        </p:nvSpPr>
        <p:spPr bwMode="auto">
          <a:xfrm rot="420000" flipV="1">
            <a:off x="5097463" y="1504950"/>
            <a:ext cx="7858125" cy="4405313"/>
          </a:xfrm>
          <a:custGeom>
            <a:avLst/>
            <a:gdLst>
              <a:gd name="T0" fmla="*/ 5257800 w 5257800"/>
              <a:gd name="T1" fmla="*/ 2057400 h 4114800"/>
              <a:gd name="T2" fmla="*/ 2628900 w 5257800"/>
              <a:gd name="T3" fmla="*/ 4114800 h 4114800"/>
              <a:gd name="T4" fmla="*/ 0 w 5257800"/>
              <a:gd name="T5" fmla="*/ 2057400 h 4114800"/>
              <a:gd name="T6" fmla="*/ 2628900 w 5257800"/>
              <a:gd name="T7" fmla="*/ 0 h 4114800"/>
              <a:gd name="T8" fmla="*/ 0 w 5257800"/>
              <a:gd name="T9" fmla="*/ 0 h 4114800"/>
              <a:gd name="T10" fmla="*/ 5182785 w 5257800"/>
              <a:gd name="T11" fmla="*/ 4114800 h 411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5257800" h="411480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240">
            <a:solidFill>
              <a:srgbClr val="C0C0C0"/>
            </a:solidFill>
            <a:miter lim="800000"/>
            <a:headEnd/>
            <a:tailEnd/>
          </a:ln>
          <a:effectLst>
            <a:outerShdw dist="38547" dir="7483740" algn="ctr" rotWithShape="0">
              <a:srgbClr val="000000">
                <a:alpha val="25041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42" name="AutoShape 2"/>
          <p:cNvSpPr>
            <a:spLocks noChangeArrowheads="1"/>
          </p:cNvSpPr>
          <p:nvPr/>
        </p:nvSpPr>
        <p:spPr bwMode="auto">
          <a:xfrm rot="420000" flipV="1">
            <a:off x="12455525" y="6169025"/>
            <a:ext cx="231775" cy="166688"/>
          </a:xfrm>
          <a:prstGeom prst="rtTriangle">
            <a:avLst/>
          </a:prstGeom>
          <a:solidFill>
            <a:srgbClr val="FFFFFF"/>
          </a:solidFill>
          <a:ln w="12600">
            <a:solidFill>
              <a:srgbClr val="FFFFFF"/>
            </a:solidFill>
            <a:bevel/>
            <a:headEnd/>
            <a:tailEnd/>
          </a:ln>
          <a:effectLst>
            <a:outerShdw dist="6194" dir="12932261" algn="ctr" rotWithShape="0">
              <a:srgbClr val="000000">
                <a:alpha val="47029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43" name="AutoShape 3"/>
          <p:cNvSpPr>
            <a:spLocks noChangeArrowheads="1"/>
          </p:cNvSpPr>
          <p:nvPr/>
        </p:nvSpPr>
        <p:spPr bwMode="auto">
          <a:xfrm flipV="1">
            <a:off x="441325" y="6661150"/>
            <a:ext cx="13744575" cy="1111250"/>
          </a:xfrm>
          <a:custGeom>
            <a:avLst/>
            <a:gdLst>
              <a:gd name="T0" fmla="*/ 6 w 5772"/>
              <a:gd name="T1" fmla="*/ 2 h 656"/>
              <a:gd name="T2" fmla="*/ 2542 w 5772"/>
              <a:gd name="T3" fmla="*/ 0 h 656"/>
              <a:gd name="T4" fmla="*/ 4374 w 5772"/>
              <a:gd name="T5" fmla="*/ 367 h 656"/>
              <a:gd name="T6" fmla="*/ 5766 w 5772"/>
              <a:gd name="T7" fmla="*/ 55 h 656"/>
              <a:gd name="T8" fmla="*/ 5772 w 5772"/>
              <a:gd name="T9" fmla="*/ 213 h 656"/>
              <a:gd name="T10" fmla="*/ 4302 w 5772"/>
              <a:gd name="T11" fmla="*/ 439 h 656"/>
              <a:gd name="T12" fmla="*/ 1488 w 5772"/>
              <a:gd name="T13" fmla="*/ 201 h 656"/>
              <a:gd name="T14" fmla="*/ 0 w 5772"/>
              <a:gd name="T15" fmla="*/ 656 h 656"/>
              <a:gd name="T16" fmla="*/ 6 w 5772"/>
              <a:gd name="T17" fmla="*/ 2 h 656"/>
              <a:gd name="T18" fmla="*/ 0 w 5772"/>
              <a:gd name="T19" fmla="*/ 0 h 656"/>
              <a:gd name="T20" fmla="*/ 5772 w 5772"/>
              <a:gd name="T21" fmla="*/ 656 h 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T18" t="T19" r="T20" b="T21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/>
              </a:gs>
              <a:gs pos="100000">
                <a:srgbClr val="00EBF8">
                  <a:alpha val="45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 flipV="1">
            <a:off x="7029450" y="7089775"/>
            <a:ext cx="7143750" cy="681038"/>
          </a:xfrm>
          <a:custGeom>
            <a:avLst/>
            <a:gdLst>
              <a:gd name="T0" fmla="*/ 0 w 3000"/>
              <a:gd name="T1" fmla="*/ 0 h 595"/>
              <a:gd name="T2" fmla="*/ 1668 w 3000"/>
              <a:gd name="T3" fmla="*/ 564 h 595"/>
              <a:gd name="T4" fmla="*/ 3000 w 3000"/>
              <a:gd name="T5" fmla="*/ 186 h 595"/>
              <a:gd name="T6" fmla="*/ 3000 w 3000"/>
              <a:gd name="T7" fmla="*/ 6 h 595"/>
              <a:gd name="T8" fmla="*/ 0 w 3000"/>
              <a:gd name="T9" fmla="*/ 0 h 595"/>
              <a:gd name="T10" fmla="*/ 0 w 3000"/>
              <a:gd name="T11" fmla="*/ 0 h 595"/>
              <a:gd name="T12" fmla="*/ 3000 w 3000"/>
              <a:gd name="T13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00ADB6"/>
              </a:gs>
              <a:gs pos="100000">
                <a:srgbClr val="009BE5">
                  <a:alpha val="45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46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752475"/>
            <a:ext cx="12339638" cy="1670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4680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24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520950"/>
            <a:ext cx="12339638" cy="4678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2" name="Rectangle 7"/>
          <p:cNvSpPr>
            <a:spLocks noGrp="1" noChangeArrowheads="1"/>
          </p:cNvSpPr>
          <p:nvPr>
            <p:ph type="dt"/>
          </p:nvPr>
        </p:nvSpPr>
        <p:spPr bwMode="auto">
          <a:xfrm>
            <a:off x="1141413" y="7237413"/>
            <a:ext cx="31956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>
                <a:srgbClr val="045C75"/>
              </a:buClr>
              <a:buFont typeface="Constantia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45C75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4457700" y="7235825"/>
            <a:ext cx="5029200" cy="390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12573000" y="7237413"/>
            <a:ext cx="909638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Clr>
                <a:srgbClr val="045C75"/>
              </a:buClr>
              <a:buFont typeface="Constantia" pitchFamily="16" charset="0"/>
              <a:buNone/>
              <a:tabLst>
                <a:tab pos="723900" algn="l"/>
              </a:tabLst>
              <a:defRPr sz="1200">
                <a:solidFill>
                  <a:srgbClr val="045C75"/>
                </a:solidFill>
                <a:latin typeface="+mn-lt"/>
              </a:defRPr>
            </a:lvl1pPr>
          </a:lstStyle>
          <a:p>
            <a:pPr>
              <a:defRPr/>
            </a:pPr>
            <a:fld id="{D76A095C-BB30-478D-888E-C4E8F3AA67C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xStyles>
    <p:titleStyle>
      <a:lvl1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2pPr>
      <a:lvl3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3pPr>
      <a:lvl4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4pPr>
      <a:lvl5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5pPr>
      <a:lvl6pPr marL="4572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6pPr>
      <a:lvl7pPr marL="9144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7pPr>
      <a:lvl8pPr marL="13716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8pPr>
      <a:lvl9pPr marL="18288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9pPr>
    </p:titleStyle>
    <p:bodyStyle>
      <a:lvl1pPr marL="268288" indent="-268288" algn="l" defTabSz="457200" rtl="0" eaLnBrk="0" fontAlgn="base" hangingPunct="0">
        <a:lnSpc>
          <a:spcPct val="106000"/>
        </a:lnSpc>
        <a:spcBef>
          <a:spcPts val="650"/>
        </a:spcBef>
        <a:spcAft>
          <a:spcPct val="0"/>
        </a:spcAft>
        <a:buClr>
          <a:srgbClr val="0BD0D9"/>
        </a:buClr>
        <a:buSzPct val="95000"/>
        <a:buFont typeface="Wingdings 2" pitchFamily="16" charset="2"/>
        <a:buChar char="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635000" indent="-242888" algn="l" defTabSz="457200" rtl="0" eaLnBrk="0" fontAlgn="base" hangingPunct="0">
        <a:lnSpc>
          <a:spcPct val="106000"/>
        </a:lnSpc>
        <a:spcBef>
          <a:spcPts val="600"/>
        </a:spcBef>
        <a:spcAft>
          <a:spcPct val="0"/>
        </a:spcAft>
        <a:buClr>
          <a:srgbClr val="0F6FC6"/>
        </a:buClr>
        <a:buSzPct val="85000"/>
        <a:buFont typeface="Wingdings 2" pitchFamily="16" charset="2"/>
        <a:buChar char=""/>
        <a:defRPr sz="2400">
          <a:solidFill>
            <a:srgbClr val="000000"/>
          </a:solidFill>
          <a:latin typeface="+mn-lt"/>
          <a:cs typeface="+mn-cs"/>
        </a:defRPr>
      </a:lvl2pPr>
      <a:lvl3pPr marL="914400" indent="-246063" algn="l" defTabSz="457200" rtl="0" eaLnBrk="0" fontAlgn="base" hangingPunct="0">
        <a:lnSpc>
          <a:spcPct val="106000"/>
        </a:lnSpc>
        <a:spcBef>
          <a:spcPts val="525"/>
        </a:spcBef>
        <a:spcAft>
          <a:spcPct val="0"/>
        </a:spcAft>
        <a:buClr>
          <a:srgbClr val="009DD9"/>
        </a:buClr>
        <a:buSzPct val="70000"/>
        <a:buFont typeface="Wingdings 2" pitchFamily="16" charset="2"/>
        <a:buChar char=""/>
        <a:defRPr sz="2100">
          <a:solidFill>
            <a:srgbClr val="000000"/>
          </a:solidFill>
          <a:latin typeface="+mn-lt"/>
          <a:cs typeface="+mn-cs"/>
        </a:defRPr>
      </a:lvl3pPr>
      <a:lvl4pPr marL="1182688" indent="-207963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4pPr>
      <a:lvl5pPr marL="14573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5pPr>
      <a:lvl6pPr marL="19145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6pPr>
      <a:lvl7pPr marL="23717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7pPr>
      <a:lvl8pPr marL="28289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8pPr>
      <a:lvl9pPr marL="32861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752475"/>
            <a:ext cx="12339638" cy="1670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4680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520950"/>
            <a:ext cx="12339638" cy="4678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1141413" y="7237413"/>
            <a:ext cx="31956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>
                <a:srgbClr val="045C75"/>
              </a:buClr>
              <a:buFont typeface="Constantia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45C75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4457700" y="7235825"/>
            <a:ext cx="5029200" cy="390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12342813" y="7237413"/>
            <a:ext cx="11382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Clr>
                <a:srgbClr val="045C75"/>
              </a:buClr>
              <a:buFont typeface="Constantia" pitchFamily="16" charset="0"/>
              <a:buNone/>
              <a:tabLst>
                <a:tab pos="723900" algn="l"/>
              </a:tabLst>
              <a:defRPr sz="1200">
                <a:solidFill>
                  <a:srgbClr val="045C75"/>
                </a:solidFill>
                <a:latin typeface="+mn-lt"/>
              </a:defRPr>
            </a:lvl1pPr>
          </a:lstStyle>
          <a:p>
            <a:pPr>
              <a:defRPr/>
            </a:pPr>
            <a:fld id="{2A8DFAFF-028D-4C7E-9CFF-6CD941A99A4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2pPr>
      <a:lvl3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3pPr>
      <a:lvl4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4pPr>
      <a:lvl5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5pPr>
      <a:lvl6pPr marL="4572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6pPr>
      <a:lvl7pPr marL="9144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7pPr>
      <a:lvl8pPr marL="13716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8pPr>
      <a:lvl9pPr marL="18288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9pPr>
    </p:titleStyle>
    <p:bodyStyle>
      <a:lvl1pPr marL="268288" indent="-268288" algn="l" defTabSz="457200" rtl="0" eaLnBrk="0" fontAlgn="base" hangingPunct="0">
        <a:lnSpc>
          <a:spcPct val="106000"/>
        </a:lnSpc>
        <a:spcBef>
          <a:spcPts val="650"/>
        </a:spcBef>
        <a:spcAft>
          <a:spcPct val="0"/>
        </a:spcAft>
        <a:buClr>
          <a:srgbClr val="0BD0D9"/>
        </a:buClr>
        <a:buSzPct val="95000"/>
        <a:buFont typeface="Wingdings 2" pitchFamily="16" charset="2"/>
        <a:buChar char="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635000" indent="-242888" algn="l" defTabSz="457200" rtl="0" eaLnBrk="0" fontAlgn="base" hangingPunct="0">
        <a:lnSpc>
          <a:spcPct val="106000"/>
        </a:lnSpc>
        <a:spcBef>
          <a:spcPts val="600"/>
        </a:spcBef>
        <a:spcAft>
          <a:spcPct val="0"/>
        </a:spcAft>
        <a:buClr>
          <a:srgbClr val="0F6FC6"/>
        </a:buClr>
        <a:buSzPct val="85000"/>
        <a:buFont typeface="Wingdings 2" pitchFamily="16" charset="2"/>
        <a:buChar char=""/>
        <a:defRPr sz="2400">
          <a:solidFill>
            <a:srgbClr val="000000"/>
          </a:solidFill>
          <a:latin typeface="+mn-lt"/>
          <a:cs typeface="+mn-cs"/>
        </a:defRPr>
      </a:lvl2pPr>
      <a:lvl3pPr marL="914400" indent="-246063" algn="l" defTabSz="457200" rtl="0" eaLnBrk="0" fontAlgn="base" hangingPunct="0">
        <a:lnSpc>
          <a:spcPct val="106000"/>
        </a:lnSpc>
        <a:spcBef>
          <a:spcPts val="525"/>
        </a:spcBef>
        <a:spcAft>
          <a:spcPct val="0"/>
        </a:spcAft>
        <a:buClr>
          <a:srgbClr val="009DD9"/>
        </a:buClr>
        <a:buSzPct val="70000"/>
        <a:buFont typeface="Wingdings 2" pitchFamily="16" charset="2"/>
        <a:buChar char=""/>
        <a:defRPr sz="2100">
          <a:solidFill>
            <a:srgbClr val="000000"/>
          </a:solidFill>
          <a:latin typeface="+mn-lt"/>
          <a:cs typeface="+mn-cs"/>
        </a:defRPr>
      </a:lvl3pPr>
      <a:lvl4pPr marL="1182688" indent="-207963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4pPr>
      <a:lvl5pPr marL="14573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5pPr>
      <a:lvl6pPr marL="19145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6pPr>
      <a:lvl7pPr marL="23717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7pPr>
      <a:lvl8pPr marL="28289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8pPr>
      <a:lvl9pPr marL="32861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752475"/>
            <a:ext cx="12339638" cy="1670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4680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520950"/>
            <a:ext cx="12339638" cy="4678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1141413" y="7237413"/>
            <a:ext cx="31956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>
                <a:srgbClr val="045C75"/>
              </a:buClr>
              <a:buFont typeface="Constantia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45C75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4457700" y="7235825"/>
            <a:ext cx="5029200" cy="390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12342813" y="7237413"/>
            <a:ext cx="11382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Clr>
                <a:srgbClr val="045C75"/>
              </a:buClr>
              <a:buFont typeface="Constantia" pitchFamily="16" charset="0"/>
              <a:buNone/>
              <a:tabLst>
                <a:tab pos="723900" algn="l"/>
              </a:tabLst>
              <a:defRPr sz="1200">
                <a:solidFill>
                  <a:srgbClr val="045C75"/>
                </a:solidFill>
                <a:latin typeface="+mn-lt"/>
              </a:defRPr>
            </a:lvl1pPr>
          </a:lstStyle>
          <a:p>
            <a:pPr>
              <a:defRPr/>
            </a:pPr>
            <a:fld id="{F9BA9095-EB5A-4969-9D1B-8B690486E47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2pPr>
      <a:lvl3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3pPr>
      <a:lvl4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4pPr>
      <a:lvl5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5pPr>
      <a:lvl6pPr marL="4572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6pPr>
      <a:lvl7pPr marL="9144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7pPr>
      <a:lvl8pPr marL="13716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8pPr>
      <a:lvl9pPr marL="18288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9pPr>
    </p:titleStyle>
    <p:bodyStyle>
      <a:lvl1pPr marL="268288" indent="-268288" algn="l" defTabSz="457200" rtl="0" eaLnBrk="0" fontAlgn="base" hangingPunct="0">
        <a:lnSpc>
          <a:spcPct val="106000"/>
        </a:lnSpc>
        <a:spcBef>
          <a:spcPts val="650"/>
        </a:spcBef>
        <a:spcAft>
          <a:spcPct val="0"/>
        </a:spcAft>
        <a:buClr>
          <a:srgbClr val="0BD0D9"/>
        </a:buClr>
        <a:buSzPct val="95000"/>
        <a:buFont typeface="Wingdings 2" pitchFamily="16" charset="2"/>
        <a:buChar char="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635000" indent="-242888" algn="l" defTabSz="457200" rtl="0" eaLnBrk="0" fontAlgn="base" hangingPunct="0">
        <a:lnSpc>
          <a:spcPct val="106000"/>
        </a:lnSpc>
        <a:spcBef>
          <a:spcPts val="600"/>
        </a:spcBef>
        <a:spcAft>
          <a:spcPct val="0"/>
        </a:spcAft>
        <a:buClr>
          <a:srgbClr val="0F6FC6"/>
        </a:buClr>
        <a:buSzPct val="85000"/>
        <a:buFont typeface="Wingdings 2" pitchFamily="16" charset="2"/>
        <a:buChar char=""/>
        <a:defRPr sz="2400">
          <a:solidFill>
            <a:srgbClr val="000000"/>
          </a:solidFill>
          <a:latin typeface="+mn-lt"/>
          <a:cs typeface="+mn-cs"/>
        </a:defRPr>
      </a:lvl2pPr>
      <a:lvl3pPr marL="914400" indent="-246063" algn="l" defTabSz="457200" rtl="0" eaLnBrk="0" fontAlgn="base" hangingPunct="0">
        <a:lnSpc>
          <a:spcPct val="106000"/>
        </a:lnSpc>
        <a:spcBef>
          <a:spcPts val="525"/>
        </a:spcBef>
        <a:spcAft>
          <a:spcPct val="0"/>
        </a:spcAft>
        <a:buClr>
          <a:srgbClr val="009DD9"/>
        </a:buClr>
        <a:buSzPct val="70000"/>
        <a:buFont typeface="Wingdings 2" pitchFamily="16" charset="2"/>
        <a:buChar char=""/>
        <a:defRPr sz="2100">
          <a:solidFill>
            <a:srgbClr val="000000"/>
          </a:solidFill>
          <a:latin typeface="+mn-lt"/>
          <a:cs typeface="+mn-cs"/>
        </a:defRPr>
      </a:lvl3pPr>
      <a:lvl4pPr marL="1182688" indent="-207963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4pPr>
      <a:lvl5pPr marL="14573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5pPr>
      <a:lvl6pPr marL="19145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6pPr>
      <a:lvl7pPr marL="23717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7pPr>
      <a:lvl8pPr marL="28289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8pPr>
      <a:lvl9pPr marL="32861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752475"/>
            <a:ext cx="12339638" cy="1670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4680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520950"/>
            <a:ext cx="12339638" cy="4678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1141413" y="7237413"/>
            <a:ext cx="31956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>
                <a:srgbClr val="D1EAEE"/>
              </a:buClr>
              <a:buFont typeface="Constantia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D1EAEE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4457700" y="7235825"/>
            <a:ext cx="5029200" cy="390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12342813" y="7237413"/>
            <a:ext cx="11382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Clr>
                <a:srgbClr val="D1EAEE"/>
              </a:buClr>
              <a:buFont typeface="Constantia" pitchFamily="16" charset="0"/>
              <a:buNone/>
              <a:tabLst>
                <a:tab pos="723900" algn="l"/>
              </a:tabLst>
              <a:defRPr sz="1200">
                <a:solidFill>
                  <a:srgbClr val="D1EAEE"/>
                </a:solidFill>
                <a:latin typeface="+mn-lt"/>
              </a:defRPr>
            </a:lvl1pPr>
          </a:lstStyle>
          <a:p>
            <a:pPr>
              <a:defRPr/>
            </a:pPr>
            <a:fld id="{FC154422-9302-4532-B9CE-4F230A3D6D5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DBF5F9"/>
        </a:buClr>
        <a:buSzPct val="100000"/>
        <a:buFont typeface="Calibri" pitchFamily="32" charset="0"/>
        <a:defRPr sz="5000">
          <a:solidFill>
            <a:srgbClr val="DBF5F9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DBF5F9"/>
        </a:buClr>
        <a:buSzPct val="100000"/>
        <a:buFont typeface="Calibri" pitchFamily="32" charset="0"/>
        <a:defRPr sz="5000">
          <a:solidFill>
            <a:srgbClr val="DBF5F9"/>
          </a:solidFill>
          <a:latin typeface="Calibri" pitchFamily="32" charset="0"/>
          <a:cs typeface="Arial Unicode MS" charset="0"/>
        </a:defRPr>
      </a:lvl2pPr>
      <a:lvl3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DBF5F9"/>
        </a:buClr>
        <a:buSzPct val="100000"/>
        <a:buFont typeface="Calibri" pitchFamily="32" charset="0"/>
        <a:defRPr sz="5000">
          <a:solidFill>
            <a:srgbClr val="DBF5F9"/>
          </a:solidFill>
          <a:latin typeface="Calibri" pitchFamily="32" charset="0"/>
          <a:cs typeface="Arial Unicode MS" charset="0"/>
        </a:defRPr>
      </a:lvl3pPr>
      <a:lvl4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DBF5F9"/>
        </a:buClr>
        <a:buSzPct val="100000"/>
        <a:buFont typeface="Calibri" pitchFamily="32" charset="0"/>
        <a:defRPr sz="5000">
          <a:solidFill>
            <a:srgbClr val="DBF5F9"/>
          </a:solidFill>
          <a:latin typeface="Calibri" pitchFamily="32" charset="0"/>
          <a:cs typeface="Arial Unicode MS" charset="0"/>
        </a:defRPr>
      </a:lvl4pPr>
      <a:lvl5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DBF5F9"/>
        </a:buClr>
        <a:buSzPct val="100000"/>
        <a:buFont typeface="Calibri" pitchFamily="32" charset="0"/>
        <a:defRPr sz="5000">
          <a:solidFill>
            <a:srgbClr val="DBF5F9"/>
          </a:solidFill>
          <a:latin typeface="Calibri" pitchFamily="32" charset="0"/>
          <a:cs typeface="Arial Unicode MS" charset="0"/>
        </a:defRPr>
      </a:lvl5pPr>
      <a:lvl6pPr marL="4572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DBF5F9"/>
        </a:buClr>
        <a:buSzPct val="100000"/>
        <a:buFont typeface="Calibri" pitchFamily="32" charset="0"/>
        <a:defRPr sz="5000">
          <a:solidFill>
            <a:srgbClr val="DBF5F9"/>
          </a:solidFill>
          <a:latin typeface="Calibri" pitchFamily="32" charset="0"/>
          <a:cs typeface="Arial Unicode MS" charset="0"/>
        </a:defRPr>
      </a:lvl6pPr>
      <a:lvl7pPr marL="9144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DBF5F9"/>
        </a:buClr>
        <a:buSzPct val="100000"/>
        <a:buFont typeface="Calibri" pitchFamily="32" charset="0"/>
        <a:defRPr sz="5000">
          <a:solidFill>
            <a:srgbClr val="DBF5F9"/>
          </a:solidFill>
          <a:latin typeface="Calibri" pitchFamily="32" charset="0"/>
          <a:cs typeface="Arial Unicode MS" charset="0"/>
        </a:defRPr>
      </a:lvl7pPr>
      <a:lvl8pPr marL="13716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DBF5F9"/>
        </a:buClr>
        <a:buSzPct val="100000"/>
        <a:buFont typeface="Calibri" pitchFamily="32" charset="0"/>
        <a:defRPr sz="5000">
          <a:solidFill>
            <a:srgbClr val="DBF5F9"/>
          </a:solidFill>
          <a:latin typeface="Calibri" pitchFamily="32" charset="0"/>
          <a:cs typeface="Arial Unicode MS" charset="0"/>
        </a:defRPr>
      </a:lvl8pPr>
      <a:lvl9pPr marL="18288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DBF5F9"/>
        </a:buClr>
        <a:buSzPct val="100000"/>
        <a:buFont typeface="Calibri" pitchFamily="32" charset="0"/>
        <a:defRPr sz="5000">
          <a:solidFill>
            <a:srgbClr val="DBF5F9"/>
          </a:solidFill>
          <a:latin typeface="Calibri" pitchFamily="32" charset="0"/>
          <a:cs typeface="Arial Unicode MS" charset="0"/>
        </a:defRPr>
      </a:lvl9pPr>
    </p:titleStyle>
    <p:bodyStyle>
      <a:lvl1pPr marL="268288" indent="-268288" algn="l" defTabSz="457200" rtl="0" eaLnBrk="0" fontAlgn="base" hangingPunct="0">
        <a:lnSpc>
          <a:spcPct val="106000"/>
        </a:lnSpc>
        <a:spcBef>
          <a:spcPts val="650"/>
        </a:spcBef>
        <a:spcAft>
          <a:spcPct val="0"/>
        </a:spcAft>
        <a:buClr>
          <a:srgbClr val="0BD0D9"/>
        </a:buClr>
        <a:buSzPct val="95000"/>
        <a:buFont typeface="Wingdings 2" pitchFamily="16" charset="2"/>
        <a:buChar char=""/>
        <a:defRPr sz="2600">
          <a:solidFill>
            <a:srgbClr val="FFFFFF"/>
          </a:solidFill>
          <a:latin typeface="+mn-lt"/>
          <a:ea typeface="+mn-ea"/>
          <a:cs typeface="+mn-cs"/>
        </a:defRPr>
      </a:lvl1pPr>
      <a:lvl2pPr marL="635000" indent="-242888" algn="l" defTabSz="457200" rtl="0" eaLnBrk="0" fontAlgn="base" hangingPunct="0">
        <a:lnSpc>
          <a:spcPct val="106000"/>
        </a:lnSpc>
        <a:spcBef>
          <a:spcPts val="600"/>
        </a:spcBef>
        <a:spcAft>
          <a:spcPct val="0"/>
        </a:spcAft>
        <a:buClr>
          <a:srgbClr val="0F6FC6"/>
        </a:buClr>
        <a:buSzPct val="85000"/>
        <a:buFont typeface="Wingdings 2" pitchFamily="16" charset="2"/>
        <a:buChar char=""/>
        <a:defRPr sz="2400">
          <a:solidFill>
            <a:srgbClr val="FFFFFF"/>
          </a:solidFill>
          <a:latin typeface="+mn-lt"/>
          <a:cs typeface="+mn-cs"/>
        </a:defRPr>
      </a:lvl2pPr>
      <a:lvl3pPr marL="914400" indent="-246063" algn="l" defTabSz="457200" rtl="0" eaLnBrk="0" fontAlgn="base" hangingPunct="0">
        <a:lnSpc>
          <a:spcPct val="106000"/>
        </a:lnSpc>
        <a:spcBef>
          <a:spcPts val="525"/>
        </a:spcBef>
        <a:spcAft>
          <a:spcPct val="0"/>
        </a:spcAft>
        <a:buClr>
          <a:srgbClr val="009DD9"/>
        </a:buClr>
        <a:buSzPct val="70000"/>
        <a:buFont typeface="Wingdings 2" pitchFamily="16" charset="2"/>
        <a:buChar char=""/>
        <a:defRPr sz="2100">
          <a:solidFill>
            <a:srgbClr val="FFFFFF"/>
          </a:solidFill>
          <a:latin typeface="+mn-lt"/>
          <a:cs typeface="+mn-cs"/>
        </a:defRPr>
      </a:lvl3pPr>
      <a:lvl4pPr marL="1182688" indent="-207963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FFFFFF"/>
          </a:solidFill>
          <a:latin typeface="+mn-lt"/>
          <a:cs typeface="+mn-cs"/>
        </a:defRPr>
      </a:lvl4pPr>
      <a:lvl5pPr marL="14573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FFFFFF"/>
          </a:solidFill>
          <a:latin typeface="+mn-lt"/>
          <a:cs typeface="+mn-cs"/>
        </a:defRPr>
      </a:lvl5pPr>
      <a:lvl6pPr marL="19145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FFFFFF"/>
          </a:solidFill>
          <a:latin typeface="+mn-lt"/>
          <a:cs typeface="+mn-cs"/>
        </a:defRPr>
      </a:lvl6pPr>
      <a:lvl7pPr marL="23717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FFFFFF"/>
          </a:solidFill>
          <a:latin typeface="+mn-lt"/>
          <a:cs typeface="+mn-cs"/>
        </a:defRPr>
      </a:lvl7pPr>
      <a:lvl8pPr marL="28289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FFFFFF"/>
          </a:solidFill>
          <a:latin typeface="+mn-lt"/>
          <a:cs typeface="+mn-cs"/>
        </a:defRPr>
      </a:lvl8pPr>
      <a:lvl9pPr marL="32861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752475"/>
            <a:ext cx="12339638" cy="1670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4680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520950"/>
            <a:ext cx="12339638" cy="4678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1141413" y="7237413"/>
            <a:ext cx="31956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>
                <a:srgbClr val="045C75"/>
              </a:buClr>
              <a:buFont typeface="Constantia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45C75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4457700" y="7235825"/>
            <a:ext cx="5029200" cy="390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12342813" y="7237413"/>
            <a:ext cx="11382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Clr>
                <a:srgbClr val="045C75"/>
              </a:buClr>
              <a:buFont typeface="Constantia" pitchFamily="16" charset="0"/>
              <a:buNone/>
              <a:tabLst>
                <a:tab pos="723900" algn="l"/>
              </a:tabLst>
              <a:defRPr sz="1200">
                <a:solidFill>
                  <a:srgbClr val="045C75"/>
                </a:solidFill>
                <a:latin typeface="+mn-lt"/>
              </a:defRPr>
            </a:lvl1pPr>
          </a:lstStyle>
          <a:p>
            <a:pPr>
              <a:defRPr/>
            </a:pPr>
            <a:fld id="{A221DA7E-8AAA-455E-912D-096A961C5C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2pPr>
      <a:lvl3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3pPr>
      <a:lvl4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4pPr>
      <a:lvl5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5pPr>
      <a:lvl6pPr marL="4572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6pPr>
      <a:lvl7pPr marL="9144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7pPr>
      <a:lvl8pPr marL="13716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8pPr>
      <a:lvl9pPr marL="18288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9pPr>
    </p:titleStyle>
    <p:bodyStyle>
      <a:lvl1pPr marL="268288" indent="-268288" algn="l" defTabSz="457200" rtl="0" eaLnBrk="0" fontAlgn="base" hangingPunct="0">
        <a:lnSpc>
          <a:spcPct val="106000"/>
        </a:lnSpc>
        <a:spcBef>
          <a:spcPts val="650"/>
        </a:spcBef>
        <a:spcAft>
          <a:spcPct val="0"/>
        </a:spcAft>
        <a:buClr>
          <a:srgbClr val="0BD0D9"/>
        </a:buClr>
        <a:buSzPct val="95000"/>
        <a:buFont typeface="Wingdings 2" pitchFamily="16" charset="2"/>
        <a:buChar char="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635000" indent="-242888" algn="l" defTabSz="457200" rtl="0" eaLnBrk="0" fontAlgn="base" hangingPunct="0">
        <a:lnSpc>
          <a:spcPct val="106000"/>
        </a:lnSpc>
        <a:spcBef>
          <a:spcPts val="600"/>
        </a:spcBef>
        <a:spcAft>
          <a:spcPct val="0"/>
        </a:spcAft>
        <a:buClr>
          <a:srgbClr val="0F6FC6"/>
        </a:buClr>
        <a:buSzPct val="85000"/>
        <a:buFont typeface="Wingdings 2" pitchFamily="16" charset="2"/>
        <a:buChar char=""/>
        <a:defRPr sz="2400">
          <a:solidFill>
            <a:srgbClr val="000000"/>
          </a:solidFill>
          <a:latin typeface="+mn-lt"/>
          <a:cs typeface="+mn-cs"/>
        </a:defRPr>
      </a:lvl2pPr>
      <a:lvl3pPr marL="914400" indent="-246063" algn="l" defTabSz="457200" rtl="0" eaLnBrk="0" fontAlgn="base" hangingPunct="0">
        <a:lnSpc>
          <a:spcPct val="106000"/>
        </a:lnSpc>
        <a:spcBef>
          <a:spcPts val="525"/>
        </a:spcBef>
        <a:spcAft>
          <a:spcPct val="0"/>
        </a:spcAft>
        <a:buClr>
          <a:srgbClr val="009DD9"/>
        </a:buClr>
        <a:buSzPct val="70000"/>
        <a:buFont typeface="Wingdings 2" pitchFamily="16" charset="2"/>
        <a:buChar char=""/>
        <a:defRPr sz="2100">
          <a:solidFill>
            <a:srgbClr val="000000"/>
          </a:solidFill>
          <a:latin typeface="+mn-lt"/>
          <a:cs typeface="+mn-cs"/>
        </a:defRPr>
      </a:lvl3pPr>
      <a:lvl4pPr marL="1182688" indent="-207963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4pPr>
      <a:lvl5pPr marL="14573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5pPr>
      <a:lvl6pPr marL="19145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6pPr>
      <a:lvl7pPr marL="23717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7pPr>
      <a:lvl8pPr marL="28289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8pPr>
      <a:lvl9pPr marL="32861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752475"/>
            <a:ext cx="12339638" cy="1670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4680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520950"/>
            <a:ext cx="12339638" cy="4678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1141413" y="7237413"/>
            <a:ext cx="31956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>
                <a:srgbClr val="D1EAEE"/>
              </a:buClr>
              <a:buFont typeface="Constantia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D1EAEE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457700" y="7235825"/>
            <a:ext cx="5029200" cy="390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12342813" y="7237413"/>
            <a:ext cx="11382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Clr>
                <a:srgbClr val="D1EAEE"/>
              </a:buClr>
              <a:buFont typeface="Constantia" pitchFamily="16" charset="0"/>
              <a:buNone/>
              <a:tabLst>
                <a:tab pos="723900" algn="l"/>
              </a:tabLst>
              <a:defRPr sz="1200">
                <a:solidFill>
                  <a:srgbClr val="D1EAEE"/>
                </a:solidFill>
                <a:latin typeface="+mn-lt"/>
              </a:defRPr>
            </a:lvl1pPr>
          </a:lstStyle>
          <a:p>
            <a:pPr>
              <a:defRPr/>
            </a:pPr>
            <a:fld id="{E4CA51B6-2ED4-4457-A6A1-BC6461A62DD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DBF5F9"/>
        </a:buClr>
        <a:buSzPct val="100000"/>
        <a:buFont typeface="Calibri" pitchFamily="32" charset="0"/>
        <a:defRPr sz="5000">
          <a:solidFill>
            <a:srgbClr val="DBF5F9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DBF5F9"/>
        </a:buClr>
        <a:buSzPct val="100000"/>
        <a:buFont typeface="Calibri" pitchFamily="32" charset="0"/>
        <a:defRPr sz="5000">
          <a:solidFill>
            <a:srgbClr val="DBF5F9"/>
          </a:solidFill>
          <a:latin typeface="Calibri" pitchFamily="32" charset="0"/>
          <a:cs typeface="Arial Unicode MS" charset="0"/>
        </a:defRPr>
      </a:lvl2pPr>
      <a:lvl3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DBF5F9"/>
        </a:buClr>
        <a:buSzPct val="100000"/>
        <a:buFont typeface="Calibri" pitchFamily="32" charset="0"/>
        <a:defRPr sz="5000">
          <a:solidFill>
            <a:srgbClr val="DBF5F9"/>
          </a:solidFill>
          <a:latin typeface="Calibri" pitchFamily="32" charset="0"/>
          <a:cs typeface="Arial Unicode MS" charset="0"/>
        </a:defRPr>
      </a:lvl3pPr>
      <a:lvl4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DBF5F9"/>
        </a:buClr>
        <a:buSzPct val="100000"/>
        <a:buFont typeface="Calibri" pitchFamily="32" charset="0"/>
        <a:defRPr sz="5000">
          <a:solidFill>
            <a:srgbClr val="DBF5F9"/>
          </a:solidFill>
          <a:latin typeface="Calibri" pitchFamily="32" charset="0"/>
          <a:cs typeface="Arial Unicode MS" charset="0"/>
        </a:defRPr>
      </a:lvl4pPr>
      <a:lvl5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DBF5F9"/>
        </a:buClr>
        <a:buSzPct val="100000"/>
        <a:buFont typeface="Calibri" pitchFamily="32" charset="0"/>
        <a:defRPr sz="5000">
          <a:solidFill>
            <a:srgbClr val="DBF5F9"/>
          </a:solidFill>
          <a:latin typeface="Calibri" pitchFamily="32" charset="0"/>
          <a:cs typeface="Arial Unicode MS" charset="0"/>
        </a:defRPr>
      </a:lvl5pPr>
      <a:lvl6pPr marL="4572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DBF5F9"/>
        </a:buClr>
        <a:buSzPct val="100000"/>
        <a:buFont typeface="Calibri" pitchFamily="32" charset="0"/>
        <a:defRPr sz="5000">
          <a:solidFill>
            <a:srgbClr val="DBF5F9"/>
          </a:solidFill>
          <a:latin typeface="Calibri" pitchFamily="32" charset="0"/>
          <a:cs typeface="Arial Unicode MS" charset="0"/>
        </a:defRPr>
      </a:lvl6pPr>
      <a:lvl7pPr marL="9144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DBF5F9"/>
        </a:buClr>
        <a:buSzPct val="100000"/>
        <a:buFont typeface="Calibri" pitchFamily="32" charset="0"/>
        <a:defRPr sz="5000">
          <a:solidFill>
            <a:srgbClr val="DBF5F9"/>
          </a:solidFill>
          <a:latin typeface="Calibri" pitchFamily="32" charset="0"/>
          <a:cs typeface="Arial Unicode MS" charset="0"/>
        </a:defRPr>
      </a:lvl7pPr>
      <a:lvl8pPr marL="13716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DBF5F9"/>
        </a:buClr>
        <a:buSzPct val="100000"/>
        <a:buFont typeface="Calibri" pitchFamily="32" charset="0"/>
        <a:defRPr sz="5000">
          <a:solidFill>
            <a:srgbClr val="DBF5F9"/>
          </a:solidFill>
          <a:latin typeface="Calibri" pitchFamily="32" charset="0"/>
          <a:cs typeface="Arial Unicode MS" charset="0"/>
        </a:defRPr>
      </a:lvl8pPr>
      <a:lvl9pPr marL="18288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DBF5F9"/>
        </a:buClr>
        <a:buSzPct val="100000"/>
        <a:buFont typeface="Calibri" pitchFamily="32" charset="0"/>
        <a:defRPr sz="5000">
          <a:solidFill>
            <a:srgbClr val="DBF5F9"/>
          </a:solidFill>
          <a:latin typeface="Calibri" pitchFamily="32" charset="0"/>
          <a:cs typeface="Arial Unicode MS" charset="0"/>
        </a:defRPr>
      </a:lvl9pPr>
    </p:titleStyle>
    <p:bodyStyle>
      <a:lvl1pPr marL="268288" indent="-268288" algn="l" defTabSz="457200" rtl="0" eaLnBrk="0" fontAlgn="base" hangingPunct="0">
        <a:lnSpc>
          <a:spcPct val="106000"/>
        </a:lnSpc>
        <a:spcBef>
          <a:spcPts val="650"/>
        </a:spcBef>
        <a:spcAft>
          <a:spcPct val="0"/>
        </a:spcAft>
        <a:buClr>
          <a:srgbClr val="0BD0D9"/>
        </a:buClr>
        <a:buSzPct val="95000"/>
        <a:buFont typeface="Wingdings 2" pitchFamily="16" charset="2"/>
        <a:buChar char=""/>
        <a:defRPr sz="2600">
          <a:solidFill>
            <a:srgbClr val="FFFFFF"/>
          </a:solidFill>
          <a:latin typeface="+mn-lt"/>
          <a:ea typeface="+mn-ea"/>
          <a:cs typeface="+mn-cs"/>
        </a:defRPr>
      </a:lvl1pPr>
      <a:lvl2pPr marL="635000" indent="-242888" algn="l" defTabSz="457200" rtl="0" eaLnBrk="0" fontAlgn="base" hangingPunct="0">
        <a:lnSpc>
          <a:spcPct val="106000"/>
        </a:lnSpc>
        <a:spcBef>
          <a:spcPts val="600"/>
        </a:spcBef>
        <a:spcAft>
          <a:spcPct val="0"/>
        </a:spcAft>
        <a:buClr>
          <a:srgbClr val="0F6FC6"/>
        </a:buClr>
        <a:buSzPct val="85000"/>
        <a:buFont typeface="Wingdings 2" pitchFamily="16" charset="2"/>
        <a:buChar char=""/>
        <a:defRPr sz="2400">
          <a:solidFill>
            <a:srgbClr val="FFFFFF"/>
          </a:solidFill>
          <a:latin typeface="+mn-lt"/>
          <a:cs typeface="+mn-cs"/>
        </a:defRPr>
      </a:lvl2pPr>
      <a:lvl3pPr marL="914400" indent="-246063" algn="l" defTabSz="457200" rtl="0" eaLnBrk="0" fontAlgn="base" hangingPunct="0">
        <a:lnSpc>
          <a:spcPct val="106000"/>
        </a:lnSpc>
        <a:spcBef>
          <a:spcPts val="525"/>
        </a:spcBef>
        <a:spcAft>
          <a:spcPct val="0"/>
        </a:spcAft>
        <a:buClr>
          <a:srgbClr val="009DD9"/>
        </a:buClr>
        <a:buSzPct val="70000"/>
        <a:buFont typeface="Wingdings 2" pitchFamily="16" charset="2"/>
        <a:buChar char=""/>
        <a:defRPr sz="2100">
          <a:solidFill>
            <a:srgbClr val="FFFFFF"/>
          </a:solidFill>
          <a:latin typeface="+mn-lt"/>
          <a:cs typeface="+mn-cs"/>
        </a:defRPr>
      </a:lvl3pPr>
      <a:lvl4pPr marL="1182688" indent="-207963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FFFFFF"/>
          </a:solidFill>
          <a:latin typeface="+mn-lt"/>
          <a:cs typeface="+mn-cs"/>
        </a:defRPr>
      </a:lvl4pPr>
      <a:lvl5pPr marL="14573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FFFFFF"/>
          </a:solidFill>
          <a:latin typeface="+mn-lt"/>
          <a:cs typeface="+mn-cs"/>
        </a:defRPr>
      </a:lvl5pPr>
      <a:lvl6pPr marL="19145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FFFFFF"/>
          </a:solidFill>
          <a:latin typeface="+mn-lt"/>
          <a:cs typeface="+mn-cs"/>
        </a:defRPr>
      </a:lvl6pPr>
      <a:lvl7pPr marL="23717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FFFFFF"/>
          </a:solidFill>
          <a:latin typeface="+mn-lt"/>
          <a:cs typeface="+mn-cs"/>
        </a:defRPr>
      </a:lvl7pPr>
      <a:lvl8pPr marL="28289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FFFFFF"/>
          </a:solidFill>
          <a:latin typeface="+mn-lt"/>
          <a:cs typeface="+mn-cs"/>
        </a:defRPr>
      </a:lvl8pPr>
      <a:lvl9pPr marL="32861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752475"/>
            <a:ext cx="12339638" cy="1670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4680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520950"/>
            <a:ext cx="12339638" cy="4678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1141413" y="7237413"/>
            <a:ext cx="31956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>
                <a:srgbClr val="045C75"/>
              </a:buClr>
              <a:buFont typeface="Constantia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45C75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457700" y="7235825"/>
            <a:ext cx="5029200" cy="390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12342813" y="7237413"/>
            <a:ext cx="11382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Clr>
                <a:srgbClr val="045C75"/>
              </a:buClr>
              <a:buFont typeface="Constantia" pitchFamily="16" charset="0"/>
              <a:buNone/>
              <a:tabLst>
                <a:tab pos="723900" algn="l"/>
              </a:tabLst>
              <a:defRPr sz="1200">
                <a:solidFill>
                  <a:srgbClr val="045C75"/>
                </a:solidFill>
                <a:latin typeface="+mn-lt"/>
              </a:defRPr>
            </a:lvl1pPr>
          </a:lstStyle>
          <a:p>
            <a:pPr>
              <a:defRPr/>
            </a:pPr>
            <a:fld id="{B0BD6469-2F4A-45C3-B8BE-C53692F19BA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2pPr>
      <a:lvl3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3pPr>
      <a:lvl4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4pPr>
      <a:lvl5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5pPr>
      <a:lvl6pPr marL="4572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6pPr>
      <a:lvl7pPr marL="9144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7pPr>
      <a:lvl8pPr marL="13716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8pPr>
      <a:lvl9pPr marL="18288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9pPr>
    </p:titleStyle>
    <p:bodyStyle>
      <a:lvl1pPr marL="268288" indent="-268288" algn="l" defTabSz="457200" rtl="0" eaLnBrk="0" fontAlgn="base" hangingPunct="0">
        <a:lnSpc>
          <a:spcPct val="106000"/>
        </a:lnSpc>
        <a:spcBef>
          <a:spcPts val="650"/>
        </a:spcBef>
        <a:spcAft>
          <a:spcPct val="0"/>
        </a:spcAft>
        <a:buClr>
          <a:srgbClr val="0BD0D9"/>
        </a:buClr>
        <a:buSzPct val="95000"/>
        <a:buFont typeface="Wingdings 2" pitchFamily="16" charset="2"/>
        <a:buChar char="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635000" indent="-242888" algn="l" defTabSz="457200" rtl="0" eaLnBrk="0" fontAlgn="base" hangingPunct="0">
        <a:lnSpc>
          <a:spcPct val="106000"/>
        </a:lnSpc>
        <a:spcBef>
          <a:spcPts val="600"/>
        </a:spcBef>
        <a:spcAft>
          <a:spcPct val="0"/>
        </a:spcAft>
        <a:buClr>
          <a:srgbClr val="0F6FC6"/>
        </a:buClr>
        <a:buSzPct val="85000"/>
        <a:buFont typeface="Wingdings 2" pitchFamily="16" charset="2"/>
        <a:buChar char=""/>
        <a:defRPr sz="2400">
          <a:solidFill>
            <a:srgbClr val="000000"/>
          </a:solidFill>
          <a:latin typeface="+mn-lt"/>
          <a:cs typeface="+mn-cs"/>
        </a:defRPr>
      </a:lvl2pPr>
      <a:lvl3pPr marL="914400" indent="-246063" algn="l" defTabSz="457200" rtl="0" eaLnBrk="0" fontAlgn="base" hangingPunct="0">
        <a:lnSpc>
          <a:spcPct val="106000"/>
        </a:lnSpc>
        <a:spcBef>
          <a:spcPts val="525"/>
        </a:spcBef>
        <a:spcAft>
          <a:spcPct val="0"/>
        </a:spcAft>
        <a:buClr>
          <a:srgbClr val="009DD9"/>
        </a:buClr>
        <a:buSzPct val="70000"/>
        <a:buFont typeface="Wingdings 2" pitchFamily="16" charset="2"/>
        <a:buChar char=""/>
        <a:defRPr sz="2100">
          <a:solidFill>
            <a:srgbClr val="000000"/>
          </a:solidFill>
          <a:latin typeface="+mn-lt"/>
          <a:cs typeface="+mn-cs"/>
        </a:defRPr>
      </a:lvl3pPr>
      <a:lvl4pPr marL="1182688" indent="-207963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4pPr>
      <a:lvl5pPr marL="14573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5pPr>
      <a:lvl6pPr marL="19145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6pPr>
      <a:lvl7pPr marL="23717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7pPr>
      <a:lvl8pPr marL="28289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8pPr>
      <a:lvl9pPr marL="32861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752475"/>
            <a:ext cx="12339638" cy="1670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4680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520950"/>
            <a:ext cx="12339638" cy="4678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1141413" y="7237413"/>
            <a:ext cx="31956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>
                <a:srgbClr val="045C75"/>
              </a:buClr>
              <a:buFont typeface="Constantia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45C75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4457700" y="7235825"/>
            <a:ext cx="5029200" cy="390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12342813" y="7237413"/>
            <a:ext cx="11382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Clr>
                <a:srgbClr val="045C75"/>
              </a:buClr>
              <a:buFont typeface="Constantia" pitchFamily="16" charset="0"/>
              <a:buNone/>
              <a:tabLst>
                <a:tab pos="723900" algn="l"/>
              </a:tabLst>
              <a:defRPr sz="1200">
                <a:solidFill>
                  <a:srgbClr val="045C75"/>
                </a:solidFill>
                <a:latin typeface="+mn-lt"/>
              </a:defRPr>
            </a:lvl1pPr>
          </a:lstStyle>
          <a:p>
            <a:pPr>
              <a:defRPr/>
            </a:pPr>
            <a:fld id="{D46F5C20-E0BB-40E0-A5C6-4423D8B8222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2pPr>
      <a:lvl3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3pPr>
      <a:lvl4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4pPr>
      <a:lvl5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5pPr>
      <a:lvl6pPr marL="4572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6pPr>
      <a:lvl7pPr marL="9144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7pPr>
      <a:lvl8pPr marL="13716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8pPr>
      <a:lvl9pPr marL="18288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9pPr>
    </p:titleStyle>
    <p:bodyStyle>
      <a:lvl1pPr marL="268288" indent="-268288" algn="l" defTabSz="457200" rtl="0" eaLnBrk="0" fontAlgn="base" hangingPunct="0">
        <a:lnSpc>
          <a:spcPct val="106000"/>
        </a:lnSpc>
        <a:spcBef>
          <a:spcPts val="650"/>
        </a:spcBef>
        <a:spcAft>
          <a:spcPct val="0"/>
        </a:spcAft>
        <a:buClr>
          <a:srgbClr val="0BD0D9"/>
        </a:buClr>
        <a:buSzPct val="95000"/>
        <a:buFont typeface="Wingdings 2" pitchFamily="16" charset="2"/>
        <a:buChar char="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635000" indent="-242888" algn="l" defTabSz="457200" rtl="0" eaLnBrk="0" fontAlgn="base" hangingPunct="0">
        <a:lnSpc>
          <a:spcPct val="106000"/>
        </a:lnSpc>
        <a:spcBef>
          <a:spcPts val="600"/>
        </a:spcBef>
        <a:spcAft>
          <a:spcPct val="0"/>
        </a:spcAft>
        <a:buClr>
          <a:srgbClr val="0F6FC6"/>
        </a:buClr>
        <a:buSzPct val="85000"/>
        <a:buFont typeface="Wingdings 2" pitchFamily="16" charset="2"/>
        <a:buChar char=""/>
        <a:defRPr sz="2400">
          <a:solidFill>
            <a:srgbClr val="000000"/>
          </a:solidFill>
          <a:latin typeface="+mn-lt"/>
          <a:cs typeface="+mn-cs"/>
        </a:defRPr>
      </a:lvl2pPr>
      <a:lvl3pPr marL="914400" indent="-246063" algn="l" defTabSz="457200" rtl="0" eaLnBrk="0" fontAlgn="base" hangingPunct="0">
        <a:lnSpc>
          <a:spcPct val="106000"/>
        </a:lnSpc>
        <a:spcBef>
          <a:spcPts val="525"/>
        </a:spcBef>
        <a:spcAft>
          <a:spcPct val="0"/>
        </a:spcAft>
        <a:buClr>
          <a:srgbClr val="009DD9"/>
        </a:buClr>
        <a:buSzPct val="70000"/>
        <a:buFont typeface="Wingdings 2" pitchFamily="16" charset="2"/>
        <a:buChar char=""/>
        <a:defRPr sz="2100">
          <a:solidFill>
            <a:srgbClr val="000000"/>
          </a:solidFill>
          <a:latin typeface="+mn-lt"/>
          <a:cs typeface="+mn-cs"/>
        </a:defRPr>
      </a:lvl3pPr>
      <a:lvl4pPr marL="1182688" indent="-207963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4pPr>
      <a:lvl5pPr marL="14573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5pPr>
      <a:lvl6pPr marL="19145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6pPr>
      <a:lvl7pPr marL="23717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7pPr>
      <a:lvl8pPr marL="28289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8pPr>
      <a:lvl9pPr marL="32861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752475"/>
            <a:ext cx="12339638" cy="1670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4680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520950"/>
            <a:ext cx="12339638" cy="4678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1141413" y="7237413"/>
            <a:ext cx="31956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>
                <a:srgbClr val="045C75"/>
              </a:buClr>
              <a:buFont typeface="Constantia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45C75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4457700" y="7235825"/>
            <a:ext cx="5029200" cy="390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12342813" y="7237413"/>
            <a:ext cx="11382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Clr>
                <a:srgbClr val="045C75"/>
              </a:buClr>
              <a:buFont typeface="Constantia" pitchFamily="16" charset="0"/>
              <a:buNone/>
              <a:tabLst>
                <a:tab pos="723900" algn="l"/>
              </a:tabLst>
              <a:defRPr sz="1200">
                <a:solidFill>
                  <a:srgbClr val="045C75"/>
                </a:solidFill>
                <a:latin typeface="+mn-lt"/>
              </a:defRPr>
            </a:lvl1pPr>
          </a:lstStyle>
          <a:p>
            <a:pPr>
              <a:defRPr/>
            </a:pPr>
            <a:fld id="{E202B554-E7A8-493E-9FC2-E177371252E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2pPr>
      <a:lvl3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3pPr>
      <a:lvl4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4pPr>
      <a:lvl5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5pPr>
      <a:lvl6pPr marL="4572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6pPr>
      <a:lvl7pPr marL="9144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7pPr>
      <a:lvl8pPr marL="13716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8pPr>
      <a:lvl9pPr marL="18288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9pPr>
    </p:titleStyle>
    <p:bodyStyle>
      <a:lvl1pPr marL="268288" indent="-268288" algn="l" defTabSz="457200" rtl="0" eaLnBrk="0" fontAlgn="base" hangingPunct="0">
        <a:lnSpc>
          <a:spcPct val="106000"/>
        </a:lnSpc>
        <a:spcBef>
          <a:spcPts val="650"/>
        </a:spcBef>
        <a:spcAft>
          <a:spcPct val="0"/>
        </a:spcAft>
        <a:buClr>
          <a:srgbClr val="0BD0D9"/>
        </a:buClr>
        <a:buSzPct val="95000"/>
        <a:buFont typeface="Wingdings 2" pitchFamily="16" charset="2"/>
        <a:buChar char="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635000" indent="-242888" algn="l" defTabSz="457200" rtl="0" eaLnBrk="0" fontAlgn="base" hangingPunct="0">
        <a:lnSpc>
          <a:spcPct val="106000"/>
        </a:lnSpc>
        <a:spcBef>
          <a:spcPts val="600"/>
        </a:spcBef>
        <a:spcAft>
          <a:spcPct val="0"/>
        </a:spcAft>
        <a:buClr>
          <a:srgbClr val="0F6FC6"/>
        </a:buClr>
        <a:buSzPct val="85000"/>
        <a:buFont typeface="Wingdings 2" pitchFamily="16" charset="2"/>
        <a:buChar char=""/>
        <a:defRPr sz="2400">
          <a:solidFill>
            <a:srgbClr val="000000"/>
          </a:solidFill>
          <a:latin typeface="+mn-lt"/>
          <a:cs typeface="+mn-cs"/>
        </a:defRPr>
      </a:lvl2pPr>
      <a:lvl3pPr marL="914400" indent="-246063" algn="l" defTabSz="457200" rtl="0" eaLnBrk="0" fontAlgn="base" hangingPunct="0">
        <a:lnSpc>
          <a:spcPct val="106000"/>
        </a:lnSpc>
        <a:spcBef>
          <a:spcPts val="525"/>
        </a:spcBef>
        <a:spcAft>
          <a:spcPct val="0"/>
        </a:spcAft>
        <a:buClr>
          <a:srgbClr val="009DD9"/>
        </a:buClr>
        <a:buSzPct val="70000"/>
        <a:buFont typeface="Wingdings 2" pitchFamily="16" charset="2"/>
        <a:buChar char=""/>
        <a:defRPr sz="2100">
          <a:solidFill>
            <a:srgbClr val="000000"/>
          </a:solidFill>
          <a:latin typeface="+mn-lt"/>
          <a:cs typeface="+mn-cs"/>
        </a:defRPr>
      </a:lvl3pPr>
      <a:lvl4pPr marL="1182688" indent="-207963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4pPr>
      <a:lvl5pPr marL="14573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5pPr>
      <a:lvl6pPr marL="19145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6pPr>
      <a:lvl7pPr marL="23717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7pPr>
      <a:lvl8pPr marL="28289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8pPr>
      <a:lvl9pPr marL="32861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752475"/>
            <a:ext cx="12339638" cy="1670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4680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520950"/>
            <a:ext cx="12339638" cy="4678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1141413" y="7237413"/>
            <a:ext cx="31956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>
                <a:srgbClr val="045C75"/>
              </a:buClr>
              <a:buFont typeface="Constantia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45C75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4457700" y="7235825"/>
            <a:ext cx="5029200" cy="390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12342813" y="7237413"/>
            <a:ext cx="11382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Clr>
                <a:srgbClr val="045C75"/>
              </a:buClr>
              <a:buFont typeface="Constantia" pitchFamily="16" charset="0"/>
              <a:buNone/>
              <a:tabLst>
                <a:tab pos="723900" algn="l"/>
              </a:tabLst>
              <a:defRPr sz="1200">
                <a:solidFill>
                  <a:srgbClr val="045C75"/>
                </a:solidFill>
                <a:latin typeface="+mn-lt"/>
              </a:defRPr>
            </a:lvl1pPr>
          </a:lstStyle>
          <a:p>
            <a:pPr>
              <a:defRPr/>
            </a:pPr>
            <a:fld id="{ECAFDB64-090D-4069-BFF2-1E5A84A10DE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2pPr>
      <a:lvl3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3pPr>
      <a:lvl4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4pPr>
      <a:lvl5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5pPr>
      <a:lvl6pPr marL="4572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6pPr>
      <a:lvl7pPr marL="9144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7pPr>
      <a:lvl8pPr marL="13716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8pPr>
      <a:lvl9pPr marL="18288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9pPr>
    </p:titleStyle>
    <p:bodyStyle>
      <a:lvl1pPr marL="268288" indent="-268288" algn="l" defTabSz="457200" rtl="0" eaLnBrk="0" fontAlgn="base" hangingPunct="0">
        <a:lnSpc>
          <a:spcPct val="106000"/>
        </a:lnSpc>
        <a:spcBef>
          <a:spcPts val="650"/>
        </a:spcBef>
        <a:spcAft>
          <a:spcPct val="0"/>
        </a:spcAft>
        <a:buClr>
          <a:srgbClr val="0BD0D9"/>
        </a:buClr>
        <a:buSzPct val="95000"/>
        <a:buFont typeface="Wingdings 2" pitchFamily="16" charset="2"/>
        <a:buChar char="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635000" indent="-242888" algn="l" defTabSz="457200" rtl="0" eaLnBrk="0" fontAlgn="base" hangingPunct="0">
        <a:lnSpc>
          <a:spcPct val="106000"/>
        </a:lnSpc>
        <a:spcBef>
          <a:spcPts val="600"/>
        </a:spcBef>
        <a:spcAft>
          <a:spcPct val="0"/>
        </a:spcAft>
        <a:buClr>
          <a:srgbClr val="0F6FC6"/>
        </a:buClr>
        <a:buSzPct val="85000"/>
        <a:buFont typeface="Wingdings 2" pitchFamily="16" charset="2"/>
        <a:buChar char=""/>
        <a:defRPr sz="2400">
          <a:solidFill>
            <a:srgbClr val="000000"/>
          </a:solidFill>
          <a:latin typeface="+mn-lt"/>
          <a:cs typeface="+mn-cs"/>
        </a:defRPr>
      </a:lvl2pPr>
      <a:lvl3pPr marL="914400" indent="-246063" algn="l" defTabSz="457200" rtl="0" eaLnBrk="0" fontAlgn="base" hangingPunct="0">
        <a:lnSpc>
          <a:spcPct val="106000"/>
        </a:lnSpc>
        <a:spcBef>
          <a:spcPts val="525"/>
        </a:spcBef>
        <a:spcAft>
          <a:spcPct val="0"/>
        </a:spcAft>
        <a:buClr>
          <a:srgbClr val="009DD9"/>
        </a:buClr>
        <a:buSzPct val="70000"/>
        <a:buFont typeface="Wingdings 2" pitchFamily="16" charset="2"/>
        <a:buChar char=""/>
        <a:defRPr sz="2100">
          <a:solidFill>
            <a:srgbClr val="000000"/>
          </a:solidFill>
          <a:latin typeface="+mn-lt"/>
          <a:cs typeface="+mn-cs"/>
        </a:defRPr>
      </a:lvl3pPr>
      <a:lvl4pPr marL="1182688" indent="-207963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4pPr>
      <a:lvl5pPr marL="14573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5pPr>
      <a:lvl6pPr marL="19145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6pPr>
      <a:lvl7pPr marL="23717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7pPr>
      <a:lvl8pPr marL="28289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8pPr>
      <a:lvl9pPr marL="32861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752475"/>
            <a:ext cx="12339638" cy="1670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4680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520950"/>
            <a:ext cx="12339638" cy="4678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1141413" y="7237413"/>
            <a:ext cx="31956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>
                <a:srgbClr val="045C75"/>
              </a:buClr>
              <a:buFont typeface="Constantia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45C75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4457700" y="7235825"/>
            <a:ext cx="5029200" cy="390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12342813" y="7237413"/>
            <a:ext cx="1138237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Clr>
                <a:srgbClr val="045C75"/>
              </a:buClr>
              <a:buFont typeface="Constantia" pitchFamily="16" charset="0"/>
              <a:buNone/>
              <a:tabLst>
                <a:tab pos="723900" algn="l"/>
              </a:tabLst>
              <a:defRPr sz="1200">
                <a:solidFill>
                  <a:srgbClr val="045C75"/>
                </a:solidFill>
                <a:latin typeface="+mn-lt"/>
              </a:defRPr>
            </a:lvl1pPr>
          </a:lstStyle>
          <a:p>
            <a:pPr>
              <a:defRPr/>
            </a:pPr>
            <a:fld id="{F7010205-E7D9-4FA0-BF8C-8861ED37BBC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2pPr>
      <a:lvl3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3pPr>
      <a:lvl4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4pPr>
      <a:lvl5pPr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5pPr>
      <a:lvl6pPr marL="4572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6pPr>
      <a:lvl7pPr marL="9144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7pPr>
      <a:lvl8pPr marL="13716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8pPr>
      <a:lvl9pPr marL="1828800" algn="l" defTabSz="457200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4617B"/>
        </a:buClr>
        <a:buSzPct val="100000"/>
        <a:buFont typeface="Calibri" pitchFamily="32" charset="0"/>
        <a:defRPr sz="5000">
          <a:solidFill>
            <a:srgbClr val="04617B"/>
          </a:solidFill>
          <a:latin typeface="Calibri" pitchFamily="32" charset="0"/>
          <a:cs typeface="Arial Unicode MS" charset="0"/>
        </a:defRPr>
      </a:lvl9pPr>
    </p:titleStyle>
    <p:bodyStyle>
      <a:lvl1pPr marL="268288" indent="-268288" algn="l" defTabSz="457200" rtl="0" eaLnBrk="0" fontAlgn="base" hangingPunct="0">
        <a:lnSpc>
          <a:spcPct val="106000"/>
        </a:lnSpc>
        <a:spcBef>
          <a:spcPts val="650"/>
        </a:spcBef>
        <a:spcAft>
          <a:spcPct val="0"/>
        </a:spcAft>
        <a:buClr>
          <a:srgbClr val="0BD0D9"/>
        </a:buClr>
        <a:buSzPct val="95000"/>
        <a:buFont typeface="Wingdings 2" pitchFamily="16" charset="2"/>
        <a:buChar char="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635000" indent="-242888" algn="l" defTabSz="457200" rtl="0" eaLnBrk="0" fontAlgn="base" hangingPunct="0">
        <a:lnSpc>
          <a:spcPct val="106000"/>
        </a:lnSpc>
        <a:spcBef>
          <a:spcPts val="600"/>
        </a:spcBef>
        <a:spcAft>
          <a:spcPct val="0"/>
        </a:spcAft>
        <a:buClr>
          <a:srgbClr val="0F6FC6"/>
        </a:buClr>
        <a:buSzPct val="85000"/>
        <a:buFont typeface="Wingdings 2" pitchFamily="16" charset="2"/>
        <a:buChar char=""/>
        <a:defRPr sz="2400">
          <a:solidFill>
            <a:srgbClr val="000000"/>
          </a:solidFill>
          <a:latin typeface="+mn-lt"/>
          <a:cs typeface="+mn-cs"/>
        </a:defRPr>
      </a:lvl2pPr>
      <a:lvl3pPr marL="914400" indent="-246063" algn="l" defTabSz="457200" rtl="0" eaLnBrk="0" fontAlgn="base" hangingPunct="0">
        <a:lnSpc>
          <a:spcPct val="106000"/>
        </a:lnSpc>
        <a:spcBef>
          <a:spcPts val="525"/>
        </a:spcBef>
        <a:spcAft>
          <a:spcPct val="0"/>
        </a:spcAft>
        <a:buClr>
          <a:srgbClr val="009DD9"/>
        </a:buClr>
        <a:buSzPct val="70000"/>
        <a:buFont typeface="Wingdings 2" pitchFamily="16" charset="2"/>
        <a:buChar char=""/>
        <a:defRPr sz="2100">
          <a:solidFill>
            <a:srgbClr val="000000"/>
          </a:solidFill>
          <a:latin typeface="+mn-lt"/>
          <a:cs typeface="+mn-cs"/>
        </a:defRPr>
      </a:lvl3pPr>
      <a:lvl4pPr marL="1182688" indent="-207963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4pPr>
      <a:lvl5pPr marL="14573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5pPr>
      <a:lvl6pPr marL="19145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6pPr>
      <a:lvl7pPr marL="23717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7pPr>
      <a:lvl8pPr marL="28289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8pPr>
      <a:lvl9pPr marL="3286125" indent="-204788" algn="l" defTabSz="457200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BD0D9"/>
        </a:buClr>
        <a:buSzPct val="65000"/>
        <a:buFont typeface="Wingdings 2" pitchFamily="16" charset="2"/>
        <a:buChar char="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/>
          <p:cNvSpPr txBox="1">
            <a:spLocks noChangeArrowheads="1"/>
          </p:cNvSpPr>
          <p:nvPr/>
        </p:nvSpPr>
        <p:spPr bwMode="auto">
          <a:xfrm>
            <a:off x="457200" y="685800"/>
            <a:ext cx="13716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</a:pPr>
            <a:endParaRPr lang="en-GB" sz="12000" b="1" dirty="0">
              <a:solidFill>
                <a:srgbClr val="FF0000"/>
              </a:solidFill>
            </a:endParaRPr>
          </a:p>
          <a:p>
            <a:pPr algn="ct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</a:pPr>
            <a:r>
              <a:rPr lang="en-GB" sz="12000" b="1" dirty="0">
                <a:solidFill>
                  <a:srgbClr val="FF0000"/>
                </a:solidFill>
              </a:rPr>
              <a:t>Introduction to</a:t>
            </a:r>
          </a:p>
          <a:p>
            <a:pPr algn="ct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</a:pPr>
            <a:endParaRPr lang="en-GB" sz="1100" b="1" dirty="0">
              <a:solidFill>
                <a:srgbClr val="FFFFFF"/>
              </a:solidFill>
            </a:endParaRPr>
          </a:p>
          <a:p>
            <a:pPr algn="ct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</a:pPr>
            <a:r>
              <a:rPr lang="en-GB" sz="12500" b="1" dirty="0">
                <a:solidFill>
                  <a:srgbClr val="FFFFFF"/>
                </a:solidFill>
              </a:rPr>
              <a:t>Leahy Consulting</a:t>
            </a:r>
            <a:endParaRPr lang="en-GB" sz="96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 advTm="2048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/>
          <p:cNvSpPr txBox="1">
            <a:spLocks noChangeArrowheads="1"/>
          </p:cNvSpPr>
          <p:nvPr/>
        </p:nvSpPr>
        <p:spPr bwMode="auto">
          <a:xfrm>
            <a:off x="457200" y="685800"/>
            <a:ext cx="13716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</a:pPr>
            <a:endParaRPr lang="en-GB" sz="15000" b="1" dirty="0">
              <a:solidFill>
                <a:srgbClr val="FF0000"/>
              </a:solidFill>
            </a:endParaRPr>
          </a:p>
          <a:p>
            <a:pPr algn="ct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</a:pPr>
            <a:endParaRPr lang="en-GB" sz="15000" b="1" dirty="0">
              <a:solidFill>
                <a:srgbClr val="FF0000"/>
              </a:solidFill>
            </a:endParaRPr>
          </a:p>
        </p:txBody>
      </p:sp>
      <p:grpSp>
        <p:nvGrpSpPr>
          <p:cNvPr id="15364" name="Group 1"/>
          <p:cNvGrpSpPr>
            <a:grpSpLocks/>
          </p:cNvGrpSpPr>
          <p:nvPr/>
        </p:nvGrpSpPr>
        <p:grpSpPr bwMode="auto">
          <a:xfrm>
            <a:off x="12474" y="1830388"/>
            <a:ext cx="14400213" cy="1201738"/>
            <a:chOff x="0" y="1152"/>
            <a:chExt cx="9071" cy="757"/>
          </a:xfrm>
        </p:grpSpPr>
        <p:sp>
          <p:nvSpPr>
            <p:cNvPr id="15371" name="Text Box 2"/>
            <p:cNvSpPr txBox="1">
              <a:spLocks noChangeArrowheads="1"/>
            </p:cNvSpPr>
            <p:nvPr/>
          </p:nvSpPr>
          <p:spPr bwMode="auto">
            <a:xfrm>
              <a:off x="0" y="1152"/>
              <a:ext cx="9072" cy="75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15365" name="Group 1"/>
          <p:cNvGrpSpPr>
            <a:grpSpLocks/>
          </p:cNvGrpSpPr>
          <p:nvPr/>
        </p:nvGrpSpPr>
        <p:grpSpPr bwMode="auto">
          <a:xfrm>
            <a:off x="152400" y="1981200"/>
            <a:ext cx="14400213" cy="1201738"/>
            <a:chOff x="0" y="1152"/>
            <a:chExt cx="9071" cy="757"/>
          </a:xfrm>
        </p:grpSpPr>
        <p:sp>
          <p:nvSpPr>
            <p:cNvPr id="15370" name="Text Box 2"/>
            <p:cNvSpPr txBox="1">
              <a:spLocks noChangeArrowheads="1"/>
            </p:cNvSpPr>
            <p:nvPr/>
          </p:nvSpPr>
          <p:spPr bwMode="auto">
            <a:xfrm>
              <a:off x="0" y="1152"/>
              <a:ext cx="9072" cy="75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15366" name="Group 1"/>
          <p:cNvGrpSpPr>
            <a:grpSpLocks/>
          </p:cNvGrpSpPr>
          <p:nvPr/>
        </p:nvGrpSpPr>
        <p:grpSpPr bwMode="auto">
          <a:xfrm>
            <a:off x="304800" y="2133600"/>
            <a:ext cx="14400213" cy="1201738"/>
            <a:chOff x="0" y="1152"/>
            <a:chExt cx="9071" cy="757"/>
          </a:xfrm>
        </p:grpSpPr>
        <p:sp>
          <p:nvSpPr>
            <p:cNvPr id="15369" name="Text Box 2"/>
            <p:cNvSpPr txBox="1">
              <a:spLocks noChangeArrowheads="1"/>
            </p:cNvSpPr>
            <p:nvPr/>
          </p:nvSpPr>
          <p:spPr bwMode="auto">
            <a:xfrm>
              <a:off x="0" y="1152"/>
              <a:ext cx="9072" cy="75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15367" name="Rectangle 10"/>
          <p:cNvSpPr>
            <a:spLocks noChangeArrowheads="1"/>
          </p:cNvSpPr>
          <p:nvPr/>
        </p:nvSpPr>
        <p:spPr bwMode="auto">
          <a:xfrm>
            <a:off x="76199" y="381000"/>
            <a:ext cx="10069975" cy="697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6600" b="1" dirty="0">
                <a:solidFill>
                  <a:srgbClr val="FFFFFF"/>
                </a:solidFill>
              </a:rPr>
              <a:t>Leahy Consulting, Inc.</a:t>
            </a:r>
          </a:p>
          <a:p>
            <a:pPr algn="ctr">
              <a:lnSpc>
                <a:spcPct val="100000"/>
              </a:lnSpc>
            </a:pPr>
            <a:endParaRPr lang="en-GB" sz="2800" b="1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en-GB" sz="5400" b="1" dirty="0">
                <a:solidFill>
                  <a:srgbClr val="FFFFFF"/>
                </a:solidFill>
              </a:rPr>
              <a:t>39</a:t>
            </a:r>
            <a:r>
              <a:rPr lang="en-GB" sz="5400" b="1" baseline="30000" dirty="0">
                <a:solidFill>
                  <a:srgbClr val="FFFFFF"/>
                </a:solidFill>
              </a:rPr>
              <a:t>th</a:t>
            </a:r>
            <a:r>
              <a:rPr lang="en-GB" sz="5400" b="1" dirty="0">
                <a:solidFill>
                  <a:srgbClr val="FFFFFF"/>
                </a:solidFill>
              </a:rPr>
              <a:t> year in business </a:t>
            </a:r>
          </a:p>
          <a:p>
            <a:pPr algn="ctr">
              <a:lnSpc>
                <a:spcPct val="100000"/>
              </a:lnSpc>
            </a:pPr>
            <a:endParaRPr lang="en-GB" sz="3200" b="1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en-GB" sz="5400" b="1" dirty="0">
                <a:solidFill>
                  <a:srgbClr val="FFFFFF"/>
                </a:solidFill>
              </a:rPr>
              <a:t>29 years Macola experience</a:t>
            </a:r>
            <a:br>
              <a:rPr lang="en-GB" sz="6000" b="1" dirty="0">
                <a:solidFill>
                  <a:srgbClr val="FFFFFF"/>
                </a:solidFill>
              </a:rPr>
            </a:br>
            <a:endParaRPr lang="en-GB" sz="3200" b="1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en-GB" sz="5400" b="1" dirty="0">
                <a:solidFill>
                  <a:srgbClr val="FFFFFF"/>
                </a:solidFill>
              </a:rPr>
              <a:t>Specialize in manufacturing</a:t>
            </a:r>
          </a:p>
          <a:p>
            <a:pPr algn="ctr">
              <a:lnSpc>
                <a:spcPct val="100000"/>
              </a:lnSpc>
            </a:pPr>
            <a:r>
              <a:rPr lang="en-GB" sz="5400" b="1" dirty="0">
                <a:solidFill>
                  <a:srgbClr val="FFFFFF"/>
                </a:solidFill>
              </a:rPr>
              <a:t>&amp; distribution</a:t>
            </a:r>
          </a:p>
          <a:p>
            <a:pPr algn="ctr">
              <a:lnSpc>
                <a:spcPct val="100000"/>
              </a:lnSpc>
            </a:pPr>
            <a:endParaRPr lang="en-GB" sz="3200" b="1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en-GB" sz="5400" b="1" dirty="0">
                <a:solidFill>
                  <a:srgbClr val="FFFFFF"/>
                </a:solidFill>
              </a:rPr>
              <a:t>11 employees - Cincinnati OH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049000" y="4114800"/>
            <a:ext cx="2819400" cy="491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Mike Leahy</a:t>
            </a:r>
          </a:p>
        </p:txBody>
      </p:sp>
      <p:pic>
        <p:nvPicPr>
          <p:cNvPr id="13" name="Picture 2" descr="C:\2-Users\Admin, Finance &amp; Staff\Staff\Mike Leahy\Mike Leahy head shot photo 4-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9576" y="466377"/>
            <a:ext cx="3265024" cy="334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1-Users\Marketing\Evolve\2015 Evolve\_GSK3391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4258" y="4876800"/>
            <a:ext cx="4363742" cy="2886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2048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228600" y="685800"/>
            <a:ext cx="139446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</a:pPr>
            <a:r>
              <a:rPr lang="en-GB" sz="7200" b="1" dirty="0">
                <a:solidFill>
                  <a:srgbClr val="FF0000"/>
                </a:solidFill>
              </a:rPr>
              <a:t>What Macola services do we offer?</a:t>
            </a:r>
          </a:p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</a:pPr>
            <a:endParaRPr lang="en-GB" sz="1050" b="1" dirty="0">
              <a:solidFill>
                <a:srgbClr val="FF0000"/>
              </a:solidFill>
            </a:endParaRPr>
          </a:p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</a:pPr>
            <a:r>
              <a:rPr lang="en-GB" sz="6000" b="1" dirty="0">
                <a:solidFill>
                  <a:srgbClr val="FF0000"/>
                </a:solidFill>
              </a:rPr>
              <a:t>  </a:t>
            </a:r>
            <a:r>
              <a:rPr lang="en-GB" sz="5400" b="1" dirty="0"/>
              <a:t>- Making better use of your Macola</a:t>
            </a:r>
          </a:p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</a:pPr>
            <a:r>
              <a:rPr lang="en-GB" sz="5400" b="1" dirty="0"/>
              <a:t>	    investment</a:t>
            </a:r>
          </a:p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</a:pPr>
            <a:r>
              <a:rPr lang="en-GB" sz="5400" b="1" dirty="0"/>
              <a:t>  - Streamlining your business workflow</a:t>
            </a:r>
          </a:p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</a:pPr>
            <a:r>
              <a:rPr lang="en-GB" sz="5400" b="1" dirty="0"/>
              <a:t>  - Technical support</a:t>
            </a:r>
          </a:p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</a:pPr>
            <a:r>
              <a:rPr lang="en-GB" sz="5400" b="1" dirty="0"/>
              <a:t>  - Custom programming to improve your</a:t>
            </a:r>
          </a:p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</a:pPr>
            <a:r>
              <a:rPr lang="en-GB" sz="5400" b="1" dirty="0"/>
              <a:t>			Macola experience </a:t>
            </a:r>
            <a:r>
              <a:rPr lang="en-GB" sz="4800" b="1" dirty="0"/>
              <a:t>     </a:t>
            </a:r>
            <a:endParaRPr lang="en-GB" sz="1100" b="1" dirty="0"/>
          </a:p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</a:pPr>
            <a:r>
              <a:rPr lang="en-GB" sz="5400" b="1" dirty="0"/>
              <a:t> </a:t>
            </a:r>
          </a:p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</a:pPr>
            <a:r>
              <a:rPr lang="en-GB" sz="5400" b="1" dirty="0"/>
              <a:t>  </a:t>
            </a:r>
            <a:r>
              <a:rPr lang="en-GB" sz="6000" b="1" dirty="0">
                <a:solidFill>
                  <a:srgbClr val="FF0000"/>
                </a:solidFill>
              </a:rPr>
              <a:t>   </a:t>
            </a:r>
            <a:endParaRPr lang="en-GB" sz="15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917090"/>
      </p:ext>
    </p:extLst>
  </p:cSld>
  <p:clrMapOvr>
    <a:masterClrMapping/>
  </p:clrMapOvr>
  <p:transition spd="med" advTm="2048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28575" y="152400"/>
            <a:ext cx="14097000" cy="8478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</a:pPr>
            <a:r>
              <a:rPr lang="en-GB" sz="6000" b="1" dirty="0">
                <a:solidFill>
                  <a:srgbClr val="FF0000"/>
                </a:solidFill>
              </a:rPr>
              <a:t>Our PULSE suite of add-on software improves your Macola experience</a:t>
            </a:r>
          </a:p>
          <a:p>
            <a:pPr>
              <a:lnSpc>
                <a:spcPct val="93000"/>
              </a:lnSpc>
            </a:pPr>
            <a:endParaRPr lang="en-GB" sz="1200" b="1" dirty="0">
              <a:solidFill>
                <a:srgbClr val="FF0000"/>
              </a:solidFill>
            </a:endParaRPr>
          </a:p>
          <a:p>
            <a:pPr>
              <a:lnSpc>
                <a:spcPct val="93000"/>
              </a:lnSpc>
            </a:pPr>
            <a:endParaRPr lang="en-GB" sz="1200" b="1" dirty="0">
              <a:solidFill>
                <a:srgbClr val="FF0000"/>
              </a:solidFill>
            </a:endParaRPr>
          </a:p>
          <a:p>
            <a:pPr>
              <a:lnSpc>
                <a:spcPct val="93000"/>
              </a:lnSpc>
            </a:pPr>
            <a:r>
              <a:rPr lang="en-GB" sz="4000" b="1" dirty="0">
                <a:solidFill>
                  <a:srgbClr val="FF0000"/>
                </a:solidFill>
              </a:rPr>
              <a:t>  </a:t>
            </a:r>
          </a:p>
          <a:p>
            <a:pPr>
              <a:lnSpc>
                <a:spcPct val="93000"/>
              </a:lnSpc>
            </a:pPr>
            <a:r>
              <a:rPr lang="en-GB" sz="6000" b="1" dirty="0">
                <a:solidFill>
                  <a:srgbClr val="FF0000"/>
                </a:solidFill>
              </a:rPr>
              <a:t>	</a:t>
            </a:r>
            <a:r>
              <a:rPr lang="en-GB" sz="6000" b="1" dirty="0"/>
              <a:t>- PULSE Dashboard</a:t>
            </a:r>
          </a:p>
          <a:p>
            <a:pPr>
              <a:lnSpc>
                <a:spcPct val="93000"/>
              </a:lnSpc>
            </a:pPr>
            <a:r>
              <a:rPr lang="en-GB" sz="6000" b="1" dirty="0">
                <a:solidFill>
                  <a:srgbClr val="FF0000"/>
                </a:solidFill>
              </a:rPr>
              <a:t>  </a:t>
            </a:r>
            <a:r>
              <a:rPr lang="en-GB" sz="6000" b="1" dirty="0"/>
              <a:t>- PULSE Archive</a:t>
            </a:r>
          </a:p>
          <a:p>
            <a:pPr>
              <a:lnSpc>
                <a:spcPct val="93000"/>
              </a:lnSpc>
            </a:pPr>
            <a:r>
              <a:rPr lang="en-GB" sz="6000" b="1" dirty="0"/>
              <a:t>  - PULSE Lockbox</a:t>
            </a:r>
          </a:p>
          <a:p>
            <a:pPr>
              <a:lnSpc>
                <a:spcPct val="93000"/>
              </a:lnSpc>
            </a:pPr>
            <a:r>
              <a:rPr lang="en-GB" sz="6000" b="1" dirty="0"/>
              <a:t>  - PULSE eCommerce</a:t>
            </a:r>
          </a:p>
          <a:p>
            <a:pPr>
              <a:lnSpc>
                <a:spcPct val="93000"/>
              </a:lnSpc>
            </a:pPr>
            <a:r>
              <a:rPr lang="en-GB" sz="6000" b="1" dirty="0"/>
              <a:t>  - PULSE Utilities (14 utilities)</a:t>
            </a:r>
          </a:p>
          <a:p>
            <a:pPr>
              <a:lnSpc>
                <a:spcPct val="93000"/>
              </a:lnSpc>
            </a:pPr>
            <a:r>
              <a:rPr lang="en-GB" sz="5400" b="1" dirty="0"/>
              <a:t> </a:t>
            </a:r>
          </a:p>
          <a:p>
            <a:pPr>
              <a:lnSpc>
                <a:spcPct val="93000"/>
              </a:lnSpc>
              <a:buFontTx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</a:pPr>
            <a:endParaRPr lang="en-US" sz="4800" dirty="0"/>
          </a:p>
        </p:txBody>
      </p:sp>
      <p:pic>
        <p:nvPicPr>
          <p:cNvPr id="6" name="Picture 3" descr="C:\1-Users\Admin &amp; forms\Logos\Pulse family\Pulse Dashboard logo - 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6200" y="6813600"/>
            <a:ext cx="26035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918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381000"/>
            <a:ext cx="4772455" cy="74450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381000"/>
            <a:ext cx="5029200" cy="6149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275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457200"/>
            <a:ext cx="10729099" cy="726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576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533400"/>
            <a:ext cx="10507199" cy="62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205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1-Users\Admin &amp; forms\Logos\Pulse family\Pulse Dashboard logo - 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6200" y="6813600"/>
            <a:ext cx="26035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838200"/>
            <a:ext cx="1246582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333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152400"/>
            <a:ext cx="6400800" cy="778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439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Arial Unicode MS"/>
      </a:majorFont>
      <a:minorFont>
        <a:latin typeface="Constantia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Arial Unicode MS"/>
      </a:majorFont>
      <a:minorFont>
        <a:latin typeface="Constantia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Arial Unicode MS"/>
      </a:majorFont>
      <a:minorFont>
        <a:latin typeface="Constantia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Arial Unicode MS"/>
      </a:majorFont>
      <a:minorFont>
        <a:latin typeface="Constantia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Arial Unicode MS"/>
      </a:majorFont>
      <a:minorFont>
        <a:latin typeface="Constantia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Arial Unicode MS"/>
      </a:majorFont>
      <a:minorFont>
        <a:latin typeface="Constantia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Arial Unicode MS"/>
      </a:majorFont>
      <a:minorFont>
        <a:latin typeface="Constantia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Arial Unicode MS"/>
      </a:majorFont>
      <a:minorFont>
        <a:latin typeface="Constantia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Arial Unicode MS"/>
      </a:majorFont>
      <a:minorFont>
        <a:latin typeface="Constantia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Arial Unicode MS"/>
      </a:majorFont>
      <a:minorFont>
        <a:latin typeface="Constantia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Arial Unicode MS"/>
      </a:majorFont>
      <a:minorFont>
        <a:latin typeface="Constantia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Arial Unicode MS"/>
      </a:majorFont>
      <a:minorFont>
        <a:latin typeface="Constantia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2079</TotalTime>
  <Words>108</Words>
  <Application>Microsoft Office PowerPoint</Application>
  <PresentationFormat>Custom</PresentationFormat>
  <Paragraphs>34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9</vt:i4>
      </vt:variant>
    </vt:vector>
  </HeadingPairs>
  <TitlesOfParts>
    <vt:vector size="26" baseType="lpstr">
      <vt:lpstr>Arial</vt:lpstr>
      <vt:lpstr>Calibri</vt:lpstr>
      <vt:lpstr>Constantia</vt:lpstr>
      <vt:lpstr>Times New Roman</vt:lpstr>
      <vt:lpstr>Wingdings 2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Mike Leahy</dc:creator>
  <cp:lastModifiedBy>Mike Leahy</cp:lastModifiedBy>
  <cp:revision>169</cp:revision>
  <dcterms:modified xsi:type="dcterms:W3CDTF">2019-12-04T19:55:29Z</dcterms:modified>
</cp:coreProperties>
</file>